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9144000"/>
  <p:notesSz cx="6858000" cy="9144000"/>
  <p:embeddedFontLst>
    <p:embeddedFont>
      <p:font typeface="Calibri" panose="020F0502020204030204" pitchFamily="34" charset="0"/>
      <p:regular r:id="rId22"/>
      <p:bold r:id="rId23"/>
      <p:italic r:id="rId24"/>
      <p:boldItalic r:id="rId25"/>
    </p:embeddedFont>
    <p:embeddedFont>
      <p:font typeface="Open Sans" panose="020B060402020202020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C9C50D2-891E-410A-8472-E81C37CF58A6}">
  <a:tblStyle styleId="{FC9C50D2-891E-410A-8472-E81C37CF58A6}"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167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 name="Google Shape;7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93adb952b2_0_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 name="Google Shape;82;g393adb952b2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 name="Google Shape;83;g393adb952b2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93adb952b2_0_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g393adb952b2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 name="Google Shape;90;g393adb952b2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153c3ec761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1153c3ec76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 name="Google Shape;97;g1153c3ec76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e6599acda7_0_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g1e6599acda7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 name="Google Shape;105;g1e6599acda7_0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100ba4124c_0_3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g1100ba4124c_0_3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 name="Google Shape;113;g1100ba4124c_0_3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1216c340a8_0_1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g11216c340a8_0_1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g11216c340a8_0_1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319b3f2ac1_0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3319b3f2ac1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 name="Google Shape;133;g3319b3f2ac1_0_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100ba4124c_0_3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 name="Google Shape;141;g1100ba4124c_0_3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d912e9fe5d_1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 name="Google Shape;150;g2d912e9fe5d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b4c3caf4c8_0_1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6" name="Google Shape;156;g2b4c3caf4c8_0_1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c403848996_0_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3c403848996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g3c403848996_0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100ba4124c_0_3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100ba4124c_0_3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 name="Google Shape;173;g1100ba4124c_0_3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1100ba4124c_0_3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g1100ba4124c_0_3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 name="Google Shape;182;g1100ba4124c_0_3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d912e9fe5d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g2d912e9fe5d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g2d912e9fe5d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c403848996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g3c403848996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g3c403848996_0_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d982c2e55d_0_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g1d982c2e55d_0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1" name="Google Shape;211;g1d982c2e55d_0_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d1e83b6121_0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gd1e83b6121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4" name="Google Shape;224;gd1e83b6121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04b50c9802_0_3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5" name="Google Shape;245;g204b50c9802_0_3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415611" y="1323689"/>
            <a:ext cx="11360700" cy="3649200"/>
          </a:xfrm>
          <a:prstGeom prst="rect">
            <a:avLst/>
          </a:prstGeom>
          <a:noFill/>
          <a:ln>
            <a:noFill/>
          </a:ln>
        </p:spPr>
        <p:txBody>
          <a:bodyPr spcFirstLastPara="1" wrap="square" lIns="135450" tIns="135450" rIns="135450" bIns="135450" anchor="b" anchorCtr="0">
            <a:normAutofit/>
          </a:bodyPr>
          <a:lstStyle>
            <a:lvl1pPr lvl="0" algn="ctr">
              <a:lnSpc>
                <a:spcPct val="100000"/>
              </a:lnSpc>
              <a:spcBef>
                <a:spcPts val="0"/>
              </a:spcBef>
              <a:spcAft>
                <a:spcPts val="0"/>
              </a:spcAft>
              <a:buSzPts val="7700"/>
              <a:buNone/>
              <a:defRPr sz="7700"/>
            </a:lvl1pPr>
            <a:lvl2pPr lvl="1" algn="ctr">
              <a:lnSpc>
                <a:spcPct val="100000"/>
              </a:lnSpc>
              <a:spcBef>
                <a:spcPts val="0"/>
              </a:spcBef>
              <a:spcAft>
                <a:spcPts val="0"/>
              </a:spcAft>
              <a:buSzPts val="7700"/>
              <a:buNone/>
              <a:defRPr sz="7700"/>
            </a:lvl2pPr>
            <a:lvl3pPr lvl="2" algn="ctr">
              <a:lnSpc>
                <a:spcPct val="100000"/>
              </a:lnSpc>
              <a:spcBef>
                <a:spcPts val="0"/>
              </a:spcBef>
              <a:spcAft>
                <a:spcPts val="0"/>
              </a:spcAft>
              <a:buSzPts val="7700"/>
              <a:buNone/>
              <a:defRPr sz="7700"/>
            </a:lvl3pPr>
            <a:lvl4pPr lvl="3" algn="ctr">
              <a:lnSpc>
                <a:spcPct val="100000"/>
              </a:lnSpc>
              <a:spcBef>
                <a:spcPts val="0"/>
              </a:spcBef>
              <a:spcAft>
                <a:spcPts val="0"/>
              </a:spcAft>
              <a:buSzPts val="7700"/>
              <a:buNone/>
              <a:defRPr sz="7700"/>
            </a:lvl4pPr>
            <a:lvl5pPr lvl="4" algn="ctr">
              <a:lnSpc>
                <a:spcPct val="100000"/>
              </a:lnSpc>
              <a:spcBef>
                <a:spcPts val="0"/>
              </a:spcBef>
              <a:spcAft>
                <a:spcPts val="0"/>
              </a:spcAft>
              <a:buSzPts val="7700"/>
              <a:buNone/>
              <a:defRPr sz="7700"/>
            </a:lvl5pPr>
            <a:lvl6pPr lvl="5" algn="ctr">
              <a:lnSpc>
                <a:spcPct val="100000"/>
              </a:lnSpc>
              <a:spcBef>
                <a:spcPts val="0"/>
              </a:spcBef>
              <a:spcAft>
                <a:spcPts val="0"/>
              </a:spcAft>
              <a:buSzPts val="7700"/>
              <a:buNone/>
              <a:defRPr sz="7700"/>
            </a:lvl6pPr>
            <a:lvl7pPr lvl="6" algn="ctr">
              <a:lnSpc>
                <a:spcPct val="100000"/>
              </a:lnSpc>
              <a:spcBef>
                <a:spcPts val="0"/>
              </a:spcBef>
              <a:spcAft>
                <a:spcPts val="0"/>
              </a:spcAft>
              <a:buSzPts val="7700"/>
              <a:buNone/>
              <a:defRPr sz="7700"/>
            </a:lvl7pPr>
            <a:lvl8pPr lvl="7" algn="ctr">
              <a:lnSpc>
                <a:spcPct val="100000"/>
              </a:lnSpc>
              <a:spcBef>
                <a:spcPts val="0"/>
              </a:spcBef>
              <a:spcAft>
                <a:spcPts val="0"/>
              </a:spcAft>
              <a:buSzPts val="7700"/>
              <a:buNone/>
              <a:defRPr sz="7700"/>
            </a:lvl8pPr>
            <a:lvl9pPr lvl="8" algn="ctr">
              <a:lnSpc>
                <a:spcPct val="100000"/>
              </a:lnSpc>
              <a:spcBef>
                <a:spcPts val="0"/>
              </a:spcBef>
              <a:spcAft>
                <a:spcPts val="0"/>
              </a:spcAft>
              <a:buSzPts val="7700"/>
              <a:buNone/>
              <a:defRPr sz="7700"/>
            </a:lvl9pPr>
          </a:lstStyle>
          <a:p>
            <a:endParaRPr/>
          </a:p>
        </p:txBody>
      </p:sp>
      <p:sp>
        <p:nvSpPr>
          <p:cNvPr id="15" name="Google Shape;15;p2"/>
          <p:cNvSpPr txBox="1">
            <a:spLocks noGrp="1"/>
          </p:cNvSpPr>
          <p:nvPr>
            <p:ph type="subTitle" idx="1"/>
          </p:nvPr>
        </p:nvSpPr>
        <p:spPr>
          <a:xfrm>
            <a:off x="415600" y="5038444"/>
            <a:ext cx="11360700" cy="1409100"/>
          </a:xfrm>
          <a:prstGeom prst="rect">
            <a:avLst/>
          </a:prstGeom>
          <a:noFill/>
          <a:ln>
            <a:noFill/>
          </a:ln>
        </p:spPr>
        <p:txBody>
          <a:bodyPr spcFirstLastPara="1" wrap="square" lIns="135450" tIns="135450" rIns="135450" bIns="135450" anchor="t" anchorCtr="0">
            <a:normAutofit/>
          </a:bodyPr>
          <a:lstStyle>
            <a:lvl1pPr lvl="0" algn="ctr">
              <a:lnSpc>
                <a:spcPct val="100000"/>
              </a:lnSpc>
              <a:spcBef>
                <a:spcPts val="0"/>
              </a:spcBef>
              <a:spcAft>
                <a:spcPts val="0"/>
              </a:spcAft>
              <a:buSzPts val="4100"/>
              <a:buNone/>
              <a:defRPr sz="4100"/>
            </a:lvl1pPr>
            <a:lvl2pPr lvl="1" algn="ctr">
              <a:lnSpc>
                <a:spcPct val="100000"/>
              </a:lnSpc>
              <a:spcBef>
                <a:spcPts val="0"/>
              </a:spcBef>
              <a:spcAft>
                <a:spcPts val="0"/>
              </a:spcAft>
              <a:buSzPts val="4100"/>
              <a:buNone/>
              <a:defRPr sz="4100"/>
            </a:lvl2pPr>
            <a:lvl3pPr lvl="2" algn="ctr">
              <a:lnSpc>
                <a:spcPct val="100000"/>
              </a:lnSpc>
              <a:spcBef>
                <a:spcPts val="0"/>
              </a:spcBef>
              <a:spcAft>
                <a:spcPts val="0"/>
              </a:spcAft>
              <a:buSzPts val="4100"/>
              <a:buNone/>
              <a:defRPr sz="4100"/>
            </a:lvl3pPr>
            <a:lvl4pPr lvl="3" algn="ctr">
              <a:lnSpc>
                <a:spcPct val="100000"/>
              </a:lnSpc>
              <a:spcBef>
                <a:spcPts val="0"/>
              </a:spcBef>
              <a:spcAft>
                <a:spcPts val="0"/>
              </a:spcAft>
              <a:buSzPts val="4100"/>
              <a:buNone/>
              <a:defRPr sz="4100"/>
            </a:lvl4pPr>
            <a:lvl5pPr lvl="4" algn="ctr">
              <a:lnSpc>
                <a:spcPct val="100000"/>
              </a:lnSpc>
              <a:spcBef>
                <a:spcPts val="0"/>
              </a:spcBef>
              <a:spcAft>
                <a:spcPts val="0"/>
              </a:spcAft>
              <a:buSzPts val="4100"/>
              <a:buNone/>
              <a:defRPr sz="4100"/>
            </a:lvl5pPr>
            <a:lvl6pPr lvl="5" algn="ctr">
              <a:lnSpc>
                <a:spcPct val="100000"/>
              </a:lnSpc>
              <a:spcBef>
                <a:spcPts val="0"/>
              </a:spcBef>
              <a:spcAft>
                <a:spcPts val="0"/>
              </a:spcAft>
              <a:buSzPts val="4100"/>
              <a:buNone/>
              <a:defRPr sz="4100"/>
            </a:lvl6pPr>
            <a:lvl7pPr lvl="6" algn="ctr">
              <a:lnSpc>
                <a:spcPct val="100000"/>
              </a:lnSpc>
              <a:spcBef>
                <a:spcPts val="0"/>
              </a:spcBef>
              <a:spcAft>
                <a:spcPts val="0"/>
              </a:spcAft>
              <a:buSzPts val="4100"/>
              <a:buNone/>
              <a:defRPr sz="4100"/>
            </a:lvl7pPr>
            <a:lvl8pPr lvl="7" algn="ctr">
              <a:lnSpc>
                <a:spcPct val="100000"/>
              </a:lnSpc>
              <a:spcBef>
                <a:spcPts val="0"/>
              </a:spcBef>
              <a:spcAft>
                <a:spcPts val="0"/>
              </a:spcAft>
              <a:buSzPts val="4100"/>
              <a:buNone/>
              <a:defRPr sz="4100"/>
            </a:lvl8pPr>
            <a:lvl9pPr lvl="8" algn="ctr">
              <a:lnSpc>
                <a:spcPct val="100000"/>
              </a:lnSpc>
              <a:spcBef>
                <a:spcPts val="0"/>
              </a:spcBef>
              <a:spcAft>
                <a:spcPts val="0"/>
              </a:spcAft>
              <a:buSzPts val="4100"/>
              <a:buNone/>
              <a:defRPr sz="4100"/>
            </a:lvl9pPr>
          </a:lstStyle>
          <a:p>
            <a:endParaRPr/>
          </a:p>
        </p:txBody>
      </p:sp>
      <p:sp>
        <p:nvSpPr>
          <p:cNvPr id="16" name="Google Shape;16;p2"/>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21792" y="609600"/>
            <a:ext cx="10945500" cy="1121700"/>
          </a:xfrm>
          <a:prstGeom prst="rect">
            <a:avLst/>
          </a:prstGeom>
          <a:noFill/>
          <a:ln>
            <a:noFill/>
          </a:ln>
        </p:spPr>
        <p:txBody>
          <a:bodyPr spcFirstLastPara="1" wrap="square" lIns="91425" tIns="45700" rIns="91425" bIns="45700" anchor="b" anchorCtr="0">
            <a:normAutofit/>
          </a:bodyPr>
          <a:lstStyle>
            <a:lvl1pPr marR="0" lvl="0" algn="l">
              <a:lnSpc>
                <a:spcPct val="100000"/>
              </a:lnSpc>
              <a:spcBef>
                <a:spcPts val="0"/>
              </a:spcBef>
              <a:spcAft>
                <a:spcPts val="0"/>
              </a:spcAft>
              <a:buClr>
                <a:srgbClr val="004F9D"/>
              </a:buClr>
              <a:buSzPts val="4400"/>
              <a:buFont typeface="Open Sans"/>
              <a:buChar char="●"/>
              <a:defRPr sz="4400" b="0" i="0" u="none" strike="noStrike" cap="none">
                <a:solidFill>
                  <a:srgbClr val="004F9D"/>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19" name="Google Shape;19;p3"/>
          <p:cNvPicPr preferRelativeResize="0"/>
          <p:nvPr/>
        </p:nvPicPr>
        <p:blipFill rotWithShape="1">
          <a:blip r:embed="rId2">
            <a:alphaModFix/>
          </a:blip>
          <a:srcRect/>
          <a:stretch/>
        </p:blipFill>
        <p:spPr>
          <a:xfrm>
            <a:off x="8989900" y="8631813"/>
            <a:ext cx="2605200" cy="40462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fault Content Slide W/Subheader">
  <p:cSld name="Default Content Slide W/Subheader">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621792" y="609600"/>
            <a:ext cx="10945500" cy="1121700"/>
          </a:xfrm>
          <a:prstGeom prst="rect">
            <a:avLst/>
          </a:prstGeom>
          <a:noFill/>
          <a:ln>
            <a:noFill/>
          </a:ln>
        </p:spPr>
        <p:txBody>
          <a:bodyPr spcFirstLastPara="1" wrap="square" lIns="91425" tIns="45700" rIns="91425" bIns="45700" anchor="b" anchorCtr="0">
            <a:normAutofit/>
          </a:bodyPr>
          <a:lstStyle>
            <a:lvl1pPr marR="0" lvl="0" algn="l">
              <a:lnSpc>
                <a:spcPct val="100000"/>
              </a:lnSpc>
              <a:spcBef>
                <a:spcPts val="0"/>
              </a:spcBef>
              <a:spcAft>
                <a:spcPts val="0"/>
              </a:spcAft>
              <a:buClr>
                <a:srgbClr val="004F9D"/>
              </a:buClr>
              <a:buSzPts val="4400"/>
              <a:buFont typeface="Open Sans"/>
              <a:buChar char="●"/>
              <a:defRPr sz="4400" b="0" i="0" u="none" strike="noStrike" cap="none">
                <a:solidFill>
                  <a:srgbClr val="004F9D"/>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p4"/>
          <p:cNvSpPr txBox="1">
            <a:spLocks noGrp="1"/>
          </p:cNvSpPr>
          <p:nvPr>
            <p:ph type="body" idx="1"/>
          </p:nvPr>
        </p:nvSpPr>
        <p:spPr>
          <a:xfrm>
            <a:off x="609600" y="1778000"/>
            <a:ext cx="10945500" cy="1168500"/>
          </a:xfrm>
          <a:prstGeom prst="rect">
            <a:avLst/>
          </a:prstGeom>
          <a:noFill/>
          <a:ln>
            <a:noFill/>
          </a:ln>
        </p:spPr>
        <p:txBody>
          <a:bodyPr spcFirstLastPara="1" wrap="square" lIns="91425" tIns="45700" rIns="91425" bIns="45700" anchor="t" anchorCtr="0">
            <a:normAutofit/>
          </a:bodyPr>
          <a:lstStyle>
            <a:lvl1pPr marL="457200" marR="0" lvl="0" indent="-228600" algn="l">
              <a:lnSpc>
                <a:spcPct val="100000"/>
              </a:lnSpc>
              <a:spcBef>
                <a:spcPts val="0"/>
              </a:spcBef>
              <a:spcAft>
                <a:spcPts val="0"/>
              </a:spcAft>
              <a:buClr>
                <a:srgbClr val="000000"/>
              </a:buClr>
              <a:buSzPts val="2400"/>
              <a:buFont typeface="Arial"/>
              <a:buNone/>
              <a:defRPr sz="2667" b="0" i="0" u="none" strike="noStrike" cap="none">
                <a:solidFill>
                  <a:srgbClr val="7F7F7F"/>
                </a:solidFill>
                <a:latin typeface="Arial"/>
                <a:ea typeface="Arial"/>
                <a:cs typeface="Arial"/>
                <a:sym typeface="Arial"/>
              </a:defRPr>
            </a:lvl1pPr>
            <a:lvl2pPr marL="914400" marR="0" lvl="1" indent="-348615" algn="l">
              <a:lnSpc>
                <a:spcPct val="100000"/>
              </a:lnSpc>
              <a:spcBef>
                <a:spcPts val="0"/>
              </a:spcBef>
              <a:spcAft>
                <a:spcPts val="0"/>
              </a:spcAft>
              <a:buClr>
                <a:srgbClr val="000000"/>
              </a:buClr>
              <a:buSzPts val="1890"/>
              <a:buFont typeface="Arial"/>
              <a:buChar char="○"/>
              <a:defRPr sz="1400" b="0" i="0" u="none" strike="noStrike" cap="none">
                <a:solidFill>
                  <a:srgbClr val="000000"/>
                </a:solidFill>
                <a:latin typeface="Arial"/>
                <a:ea typeface="Arial"/>
                <a:cs typeface="Arial"/>
                <a:sym typeface="Arial"/>
              </a:defRPr>
            </a:lvl2pPr>
            <a:lvl3pPr marL="1371600" marR="0" lvl="2" indent="-325755" algn="l">
              <a:lnSpc>
                <a:spcPct val="100000"/>
              </a:lnSpc>
              <a:spcBef>
                <a:spcPts val="0"/>
              </a:spcBef>
              <a:spcAft>
                <a:spcPts val="0"/>
              </a:spcAft>
              <a:buClr>
                <a:srgbClr val="000000"/>
              </a:buClr>
              <a:buSzPts val="1530"/>
              <a:buFont typeface="Arial"/>
              <a:buChar char="■"/>
              <a:defRPr sz="1400" b="0" i="0" u="none" strike="noStrike" cap="none">
                <a:solidFill>
                  <a:srgbClr val="000000"/>
                </a:solidFill>
                <a:latin typeface="Arial"/>
                <a:ea typeface="Arial"/>
                <a:cs typeface="Arial"/>
                <a:sym typeface="Arial"/>
              </a:defRPr>
            </a:lvl3pPr>
            <a:lvl4pPr marL="1828800" marR="0" lvl="3" indent="-371475" algn="l">
              <a:lnSpc>
                <a:spcPct val="100000"/>
              </a:lnSpc>
              <a:spcBef>
                <a:spcPts val="0"/>
              </a:spcBef>
              <a:spcAft>
                <a:spcPts val="0"/>
              </a:spcAft>
              <a:buClr>
                <a:srgbClr val="000000"/>
              </a:buClr>
              <a:buSzPts val="2250"/>
              <a:buFont typeface="Arial"/>
              <a:buChar char="●"/>
              <a:defRPr sz="1400" b="0" i="0" u="none" strike="noStrike" cap="none">
                <a:solidFill>
                  <a:srgbClr val="000000"/>
                </a:solidFill>
                <a:latin typeface="Arial"/>
                <a:ea typeface="Arial"/>
                <a:cs typeface="Arial"/>
                <a:sym typeface="Arial"/>
              </a:defRPr>
            </a:lvl4pPr>
            <a:lvl5pPr marL="2286000" marR="0" lvl="4" indent="-342900" algn="l">
              <a:lnSpc>
                <a:spcPct val="90000"/>
              </a:lnSpc>
              <a:spcBef>
                <a:spcPts val="667"/>
              </a:spcBef>
              <a:spcAft>
                <a:spcPts val="0"/>
              </a:spcAft>
              <a:buClr>
                <a:srgbClr val="595959"/>
              </a:buClr>
              <a:buSzPts val="1800"/>
              <a:buFont typeface="Arial"/>
              <a:buChar char="○"/>
              <a:defRPr sz="1400" b="0" i="0" u="none" strike="noStrike" cap="none">
                <a:solidFill>
                  <a:srgbClr val="000000"/>
                </a:solidFill>
                <a:latin typeface="Arial"/>
                <a:ea typeface="Arial"/>
                <a:cs typeface="Arial"/>
                <a:sym typeface="Arial"/>
              </a:defRPr>
            </a:lvl5pPr>
            <a:lvl6pPr marL="2743200" marR="0" lvl="5" indent="-342900" algn="l">
              <a:lnSpc>
                <a:spcPct val="90000"/>
              </a:lnSpc>
              <a:spcBef>
                <a:spcPts val="667"/>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a:lnSpc>
                <a:spcPct val="90000"/>
              </a:lnSpc>
              <a:spcBef>
                <a:spcPts val="667"/>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a:lnSpc>
                <a:spcPct val="90000"/>
              </a:lnSpc>
              <a:spcBef>
                <a:spcPts val="667"/>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a:lnSpc>
                <a:spcPct val="90000"/>
              </a:lnSpc>
              <a:spcBef>
                <a:spcPts val="667"/>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23" name="Google Shape;23;p4"/>
          <p:cNvSpPr txBox="1">
            <a:spLocks noGrp="1"/>
          </p:cNvSpPr>
          <p:nvPr>
            <p:ph type="body" idx="2"/>
          </p:nvPr>
        </p:nvSpPr>
        <p:spPr>
          <a:xfrm>
            <a:off x="609613" y="2946400"/>
            <a:ext cx="10945800" cy="5492400"/>
          </a:xfrm>
          <a:prstGeom prst="rect">
            <a:avLst/>
          </a:prstGeom>
          <a:noFill/>
          <a:ln>
            <a:noFill/>
          </a:ln>
        </p:spPr>
        <p:txBody>
          <a:bodyPr spcFirstLastPara="1" wrap="square" lIns="91425" tIns="45700" rIns="91425" bIns="45700" anchor="t" anchorCtr="0">
            <a:normAutofit/>
          </a:bodyPr>
          <a:lstStyle>
            <a:lvl1pPr marL="457200" marR="0" lvl="0" indent="-331470" algn="l">
              <a:lnSpc>
                <a:spcPct val="100000"/>
              </a:lnSpc>
              <a:spcBef>
                <a:spcPts val="0"/>
              </a:spcBef>
              <a:spcAft>
                <a:spcPts val="0"/>
              </a:spcAft>
              <a:buClr>
                <a:srgbClr val="000000"/>
              </a:buClr>
              <a:buSzPts val="1620"/>
              <a:buFont typeface="Arial"/>
              <a:buChar char="●"/>
              <a:defRPr sz="1400" b="0" i="0" u="none" strike="noStrike" cap="none">
                <a:solidFill>
                  <a:srgbClr val="000000"/>
                </a:solidFill>
                <a:latin typeface="Arial"/>
                <a:ea typeface="Arial"/>
                <a:cs typeface="Arial"/>
                <a:sym typeface="Arial"/>
              </a:defRPr>
            </a:lvl1pPr>
            <a:lvl2pPr marL="914400" marR="0" lvl="1" indent="-348615" algn="l">
              <a:lnSpc>
                <a:spcPct val="100000"/>
              </a:lnSpc>
              <a:spcBef>
                <a:spcPts val="0"/>
              </a:spcBef>
              <a:spcAft>
                <a:spcPts val="0"/>
              </a:spcAft>
              <a:buClr>
                <a:srgbClr val="000000"/>
              </a:buClr>
              <a:buSzPts val="1890"/>
              <a:buFont typeface="Arial"/>
              <a:buChar char="○"/>
              <a:defRPr sz="1400" b="0" i="0" u="none" strike="noStrike" cap="none">
                <a:solidFill>
                  <a:srgbClr val="000000"/>
                </a:solidFill>
                <a:latin typeface="Arial"/>
                <a:ea typeface="Arial"/>
                <a:cs typeface="Arial"/>
                <a:sym typeface="Arial"/>
              </a:defRPr>
            </a:lvl2pPr>
            <a:lvl3pPr marL="1371600" marR="0" lvl="2" indent="-325755" algn="l">
              <a:lnSpc>
                <a:spcPct val="100000"/>
              </a:lnSpc>
              <a:spcBef>
                <a:spcPts val="0"/>
              </a:spcBef>
              <a:spcAft>
                <a:spcPts val="0"/>
              </a:spcAft>
              <a:buClr>
                <a:srgbClr val="000000"/>
              </a:buClr>
              <a:buSzPts val="1530"/>
              <a:buFont typeface="Arial"/>
              <a:buChar char="■"/>
              <a:defRPr sz="1400" b="0" i="0" u="none" strike="noStrike" cap="none">
                <a:solidFill>
                  <a:srgbClr val="000000"/>
                </a:solidFill>
                <a:latin typeface="Arial"/>
                <a:ea typeface="Arial"/>
                <a:cs typeface="Arial"/>
                <a:sym typeface="Arial"/>
              </a:defRPr>
            </a:lvl3pPr>
            <a:lvl4pPr marL="1828800" marR="0" lvl="3" indent="-371475" algn="l">
              <a:lnSpc>
                <a:spcPct val="100000"/>
              </a:lnSpc>
              <a:spcBef>
                <a:spcPts val="0"/>
              </a:spcBef>
              <a:spcAft>
                <a:spcPts val="0"/>
              </a:spcAft>
              <a:buClr>
                <a:srgbClr val="000000"/>
              </a:buClr>
              <a:buSzPts val="2250"/>
              <a:buFont typeface="Arial"/>
              <a:buChar char="●"/>
              <a:defRPr sz="1400" b="0" i="0" u="none" strike="noStrike" cap="none">
                <a:solidFill>
                  <a:srgbClr val="000000"/>
                </a:solidFill>
                <a:latin typeface="Arial"/>
                <a:ea typeface="Arial"/>
                <a:cs typeface="Arial"/>
                <a:sym typeface="Arial"/>
              </a:defRPr>
            </a:lvl4pPr>
            <a:lvl5pPr marL="2286000" marR="0" lvl="4" indent="-342900" algn="l">
              <a:lnSpc>
                <a:spcPct val="90000"/>
              </a:lnSpc>
              <a:spcBef>
                <a:spcPts val="667"/>
              </a:spcBef>
              <a:spcAft>
                <a:spcPts val="0"/>
              </a:spcAft>
              <a:buClr>
                <a:srgbClr val="595959"/>
              </a:buClr>
              <a:buSzPts val="1800"/>
              <a:buFont typeface="Arial"/>
              <a:buChar char="○"/>
              <a:defRPr sz="1400" b="0" i="0" u="none" strike="noStrike" cap="none">
                <a:solidFill>
                  <a:srgbClr val="000000"/>
                </a:solidFill>
                <a:latin typeface="Arial"/>
                <a:ea typeface="Arial"/>
                <a:cs typeface="Arial"/>
                <a:sym typeface="Arial"/>
              </a:defRPr>
            </a:lvl5pPr>
            <a:lvl6pPr marL="2743200" marR="0" lvl="5" indent="-342900" algn="l">
              <a:lnSpc>
                <a:spcPct val="90000"/>
              </a:lnSpc>
              <a:spcBef>
                <a:spcPts val="667"/>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6pPr>
            <a:lvl7pPr marL="3200400" marR="0" lvl="6" indent="-342900" algn="l">
              <a:lnSpc>
                <a:spcPct val="90000"/>
              </a:lnSpc>
              <a:spcBef>
                <a:spcPts val="667"/>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7pPr>
            <a:lvl8pPr marL="3657600" marR="0" lvl="7" indent="-342900" algn="l">
              <a:lnSpc>
                <a:spcPct val="90000"/>
              </a:lnSpc>
              <a:spcBef>
                <a:spcPts val="667"/>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8pPr>
            <a:lvl9pPr marL="4114800" marR="0" lvl="8" indent="-342900" algn="l">
              <a:lnSpc>
                <a:spcPct val="90000"/>
              </a:lnSpc>
              <a:spcBef>
                <a:spcPts val="667"/>
              </a:spcBef>
              <a:spcAft>
                <a:spcPts val="0"/>
              </a:spcAft>
              <a:buClr>
                <a:schemeClr val="dk1"/>
              </a:buClr>
              <a:buSzPts val="1800"/>
              <a:buFont typeface="Arial"/>
              <a:buChar char="■"/>
              <a:defRPr sz="1400" b="0" i="0" u="none" strike="noStrike" cap="none">
                <a:solidFill>
                  <a:srgbClr val="000000"/>
                </a:solidFill>
                <a:latin typeface="Arial"/>
                <a:ea typeface="Arial"/>
                <a:cs typeface="Arial"/>
                <a:sym typeface="Arial"/>
              </a:defRPr>
            </a:lvl9pPr>
          </a:lstStyle>
          <a:p>
            <a:endParaRPr/>
          </a:p>
        </p:txBody>
      </p:sp>
      <p:pic>
        <p:nvPicPr>
          <p:cNvPr id="24" name="Google Shape;24;p4"/>
          <p:cNvPicPr preferRelativeResize="0"/>
          <p:nvPr/>
        </p:nvPicPr>
        <p:blipFill rotWithShape="1">
          <a:blip r:embed="rId2">
            <a:alphaModFix/>
          </a:blip>
          <a:srcRect/>
          <a:stretch/>
        </p:blipFill>
        <p:spPr>
          <a:xfrm>
            <a:off x="8989900" y="8631813"/>
            <a:ext cx="2605200" cy="40462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 Col. with 2 Photos">
  <p:cSld name="1 Col. with 2 Photo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623455" y="609600"/>
            <a:ext cx="10945500" cy="1121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004F9D"/>
              </a:buClr>
              <a:buSzPts val="4400"/>
              <a:buFont typeface="Open Sans"/>
              <a:buNone/>
              <a:defRPr sz="4400">
                <a:solidFill>
                  <a:srgbClr val="004F9D"/>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a:spLocks noGrp="1"/>
          </p:cNvSpPr>
          <p:nvPr>
            <p:ph type="pic" idx="2"/>
          </p:nvPr>
        </p:nvSpPr>
        <p:spPr>
          <a:xfrm>
            <a:off x="8783783" y="1920660"/>
            <a:ext cx="3215700" cy="5904600"/>
          </a:xfrm>
          <a:prstGeom prst="roundRect">
            <a:avLst>
              <a:gd name="adj" fmla="val 7651"/>
            </a:avLst>
          </a:prstGeom>
          <a:solidFill>
            <a:srgbClr val="D8D8D8"/>
          </a:solidFill>
          <a:ln>
            <a:noFill/>
          </a:ln>
        </p:spPr>
      </p:sp>
      <p:sp>
        <p:nvSpPr>
          <p:cNvPr id="28" name="Google Shape;28;p5"/>
          <p:cNvSpPr>
            <a:spLocks noGrp="1"/>
          </p:cNvSpPr>
          <p:nvPr>
            <p:ph type="pic" idx="3"/>
          </p:nvPr>
        </p:nvSpPr>
        <p:spPr>
          <a:xfrm>
            <a:off x="5403275" y="1920660"/>
            <a:ext cx="3215700" cy="5904600"/>
          </a:xfrm>
          <a:prstGeom prst="roundRect">
            <a:avLst>
              <a:gd name="adj" fmla="val 7651"/>
            </a:avLst>
          </a:prstGeom>
          <a:solidFill>
            <a:srgbClr val="D8D8D8"/>
          </a:solidFill>
          <a:ln>
            <a:noFill/>
          </a:ln>
        </p:spPr>
      </p:sp>
      <p:sp>
        <p:nvSpPr>
          <p:cNvPr id="29" name="Google Shape;29;p5"/>
          <p:cNvSpPr txBox="1">
            <a:spLocks noGrp="1"/>
          </p:cNvSpPr>
          <p:nvPr>
            <p:ph type="body" idx="1"/>
          </p:nvPr>
        </p:nvSpPr>
        <p:spPr>
          <a:xfrm>
            <a:off x="621807" y="2069575"/>
            <a:ext cx="4513800" cy="5755800"/>
          </a:xfrm>
          <a:prstGeom prst="rect">
            <a:avLst/>
          </a:prstGeom>
          <a:noFill/>
          <a:ln>
            <a:noFill/>
          </a:ln>
        </p:spPr>
        <p:txBody>
          <a:bodyPr spcFirstLastPara="1" wrap="square" lIns="91425" tIns="45700" rIns="91425" bIns="45700" anchor="t" anchorCtr="0">
            <a:normAutofit/>
          </a:bodyPr>
          <a:lstStyle>
            <a:lvl1pPr marL="457200" lvl="0" indent="-388620" algn="l">
              <a:lnSpc>
                <a:spcPct val="100000"/>
              </a:lnSpc>
              <a:spcBef>
                <a:spcPts val="0"/>
              </a:spcBef>
              <a:spcAft>
                <a:spcPts val="0"/>
              </a:spcAft>
              <a:buClr>
                <a:schemeClr val="accent2"/>
              </a:buClr>
              <a:buSzPts val="2520"/>
              <a:buFont typeface="Merriweather Sans"/>
              <a:buChar char="►"/>
              <a:defRPr sz="2800">
                <a:solidFill>
                  <a:srgbClr val="54565B"/>
                </a:solidFill>
                <a:latin typeface="Open Sans"/>
                <a:ea typeface="Open Sans"/>
                <a:cs typeface="Open Sans"/>
                <a:sym typeface="Open Sans"/>
              </a:defRPr>
            </a:lvl1pPr>
            <a:lvl2pPr marL="914400" lvl="1" indent="-388619" algn="l">
              <a:lnSpc>
                <a:spcPct val="100000"/>
              </a:lnSpc>
              <a:spcBef>
                <a:spcPts val="0"/>
              </a:spcBef>
              <a:spcAft>
                <a:spcPts val="0"/>
              </a:spcAft>
              <a:buClr>
                <a:schemeClr val="accent2"/>
              </a:buClr>
              <a:buSzPts val="2520"/>
              <a:buFont typeface="Arial"/>
              <a:buChar char="●"/>
              <a:defRPr sz="2400">
                <a:solidFill>
                  <a:srgbClr val="54565B"/>
                </a:solidFill>
                <a:latin typeface="Open Sans"/>
                <a:ea typeface="Open Sans"/>
                <a:cs typeface="Open Sans"/>
                <a:sym typeface="Open Sans"/>
              </a:defRPr>
            </a:lvl2pPr>
            <a:lvl3pPr marL="1371600" lvl="2" indent="-358139" algn="l">
              <a:lnSpc>
                <a:spcPct val="100000"/>
              </a:lnSpc>
              <a:spcBef>
                <a:spcPts val="0"/>
              </a:spcBef>
              <a:spcAft>
                <a:spcPts val="0"/>
              </a:spcAft>
              <a:buClr>
                <a:srgbClr val="64A70B"/>
              </a:buClr>
              <a:buSzPts val="2040"/>
              <a:buFont typeface="NTR"/>
              <a:buChar char="▷"/>
              <a:defRPr sz="2400">
                <a:solidFill>
                  <a:srgbClr val="54565B"/>
                </a:solidFill>
                <a:latin typeface="Open Sans"/>
                <a:ea typeface="Open Sans"/>
                <a:cs typeface="Open Sans"/>
                <a:sym typeface="Open Sans"/>
              </a:defRPr>
            </a:lvl3pPr>
            <a:lvl4pPr marL="1828800" lvl="3" indent="-387350" algn="l">
              <a:lnSpc>
                <a:spcPct val="100000"/>
              </a:lnSpc>
              <a:spcBef>
                <a:spcPts val="0"/>
              </a:spcBef>
              <a:spcAft>
                <a:spcPts val="0"/>
              </a:spcAft>
              <a:buClr>
                <a:schemeClr val="accent2"/>
              </a:buClr>
              <a:buSzPts val="2500"/>
              <a:buFont typeface="Courier New"/>
              <a:buChar char="o"/>
              <a:defRPr sz="2000">
                <a:solidFill>
                  <a:srgbClr val="54565B"/>
                </a:solidFill>
                <a:latin typeface="Open Sans"/>
                <a:ea typeface="Open Sans"/>
                <a:cs typeface="Open Sans"/>
                <a:sym typeface="Open Sans"/>
              </a:defRPr>
            </a:lvl4pPr>
            <a:lvl5pPr marL="2286000" lvl="4" indent="-228600" algn="l">
              <a:lnSpc>
                <a:spcPct val="90000"/>
              </a:lnSpc>
              <a:spcBef>
                <a:spcPts val="667"/>
              </a:spcBef>
              <a:spcAft>
                <a:spcPts val="0"/>
              </a:spcAft>
              <a:buClr>
                <a:srgbClr val="595959"/>
              </a:buClr>
              <a:buSzPts val="1333"/>
              <a:buNone/>
              <a:defRPr sz="1333"/>
            </a:lvl5pPr>
            <a:lvl6pPr marL="2743200" lvl="5" indent="-228600" algn="l">
              <a:lnSpc>
                <a:spcPct val="90000"/>
              </a:lnSpc>
              <a:spcBef>
                <a:spcPts val="667"/>
              </a:spcBef>
              <a:spcAft>
                <a:spcPts val="0"/>
              </a:spcAft>
              <a:buClr>
                <a:schemeClr val="dk1"/>
              </a:buClr>
              <a:buSzPts val="1333"/>
              <a:buNone/>
              <a:defRPr sz="1333"/>
            </a:lvl6pPr>
            <a:lvl7pPr marL="3200400" lvl="6" indent="-228600" algn="l">
              <a:lnSpc>
                <a:spcPct val="90000"/>
              </a:lnSpc>
              <a:spcBef>
                <a:spcPts val="667"/>
              </a:spcBef>
              <a:spcAft>
                <a:spcPts val="0"/>
              </a:spcAft>
              <a:buClr>
                <a:schemeClr val="dk1"/>
              </a:buClr>
              <a:buSzPts val="1333"/>
              <a:buNone/>
              <a:defRPr sz="1333"/>
            </a:lvl7pPr>
            <a:lvl8pPr marL="3657600" lvl="7" indent="-228600" algn="l">
              <a:lnSpc>
                <a:spcPct val="90000"/>
              </a:lnSpc>
              <a:spcBef>
                <a:spcPts val="667"/>
              </a:spcBef>
              <a:spcAft>
                <a:spcPts val="0"/>
              </a:spcAft>
              <a:buClr>
                <a:schemeClr val="dk1"/>
              </a:buClr>
              <a:buSzPts val="1333"/>
              <a:buNone/>
              <a:defRPr sz="1333"/>
            </a:lvl8pPr>
            <a:lvl9pPr marL="4114800" lvl="8" indent="-228600" algn="l">
              <a:lnSpc>
                <a:spcPct val="90000"/>
              </a:lnSpc>
              <a:spcBef>
                <a:spcPts val="667"/>
              </a:spcBef>
              <a:spcAft>
                <a:spcPts val="0"/>
              </a:spcAft>
              <a:buClr>
                <a:schemeClr val="dk1"/>
              </a:buClr>
              <a:buSzPts val="1333"/>
              <a:buNone/>
              <a:defRPr sz="1333"/>
            </a:lvl9pPr>
          </a:lstStyle>
          <a:p>
            <a:endParaRPr/>
          </a:p>
        </p:txBody>
      </p:sp>
      <p:pic>
        <p:nvPicPr>
          <p:cNvPr id="30" name="Google Shape;30;p5"/>
          <p:cNvPicPr preferRelativeResize="0"/>
          <p:nvPr/>
        </p:nvPicPr>
        <p:blipFill rotWithShape="1">
          <a:blip r:embed="rId2">
            <a:alphaModFix/>
          </a:blip>
          <a:srcRect/>
          <a:stretch/>
        </p:blipFill>
        <p:spPr>
          <a:xfrm>
            <a:off x="8989900" y="8631813"/>
            <a:ext cx="2605200" cy="40462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Slide w/ 2 Col. Bullet List">
  <p:cSld name="Content Slide w/ 2 Col. Bullet Lis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623455" y="609600"/>
            <a:ext cx="10944300" cy="11229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004F9D"/>
              </a:buClr>
              <a:buSzPts val="4400"/>
              <a:buFont typeface="Open Sans"/>
              <a:buNone/>
              <a:defRPr sz="4400">
                <a:solidFill>
                  <a:srgbClr val="004F9D"/>
                </a:solidFill>
                <a:latin typeface="Open Sans"/>
                <a:ea typeface="Open Sans"/>
                <a:cs typeface="Open Sans"/>
                <a:sym typeface="Open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623892" y="3979957"/>
            <a:ext cx="5465700" cy="3048000"/>
          </a:xfrm>
          <a:prstGeom prst="rect">
            <a:avLst/>
          </a:prstGeom>
          <a:noFill/>
          <a:ln>
            <a:noFill/>
          </a:ln>
        </p:spPr>
        <p:txBody>
          <a:bodyPr spcFirstLastPara="1" wrap="square" lIns="91425" tIns="45700" rIns="91425" bIns="45700" anchor="t" anchorCtr="0">
            <a:normAutofit/>
          </a:bodyPr>
          <a:lstStyle>
            <a:lvl1pPr marL="457200" lvl="0" indent="-388620" algn="l">
              <a:lnSpc>
                <a:spcPct val="100000"/>
              </a:lnSpc>
              <a:spcBef>
                <a:spcPts val="0"/>
              </a:spcBef>
              <a:spcAft>
                <a:spcPts val="0"/>
              </a:spcAft>
              <a:buSzPts val="2520"/>
              <a:buChar char="►"/>
              <a:defRPr sz="2800"/>
            </a:lvl1pPr>
            <a:lvl2pPr marL="914400" lvl="1" indent="-388619" algn="l">
              <a:lnSpc>
                <a:spcPct val="100000"/>
              </a:lnSpc>
              <a:spcBef>
                <a:spcPts val="0"/>
              </a:spcBef>
              <a:spcAft>
                <a:spcPts val="0"/>
              </a:spcAft>
              <a:buSzPts val="2520"/>
              <a:buChar char="●"/>
              <a:defRPr sz="2400"/>
            </a:lvl2pPr>
            <a:lvl3pPr marL="1371600" lvl="2" indent="-358139" algn="l">
              <a:lnSpc>
                <a:spcPct val="100000"/>
              </a:lnSpc>
              <a:spcBef>
                <a:spcPts val="0"/>
              </a:spcBef>
              <a:spcAft>
                <a:spcPts val="0"/>
              </a:spcAft>
              <a:buSzPts val="2040"/>
              <a:buChar char="▷"/>
              <a:defRPr sz="2400"/>
            </a:lvl3pPr>
            <a:lvl4pPr marL="1828800" lvl="3" indent="-419100" algn="l">
              <a:lnSpc>
                <a:spcPct val="100000"/>
              </a:lnSpc>
              <a:spcBef>
                <a:spcPts val="0"/>
              </a:spcBef>
              <a:spcAft>
                <a:spcPts val="0"/>
              </a:spcAft>
              <a:buSzPts val="3000"/>
              <a:buChar char="o"/>
              <a:defRPr sz="2400"/>
            </a:lvl4pPr>
            <a:lvl5pPr marL="2286000" lvl="4" indent="-364045" algn="l">
              <a:lnSpc>
                <a:spcPct val="90000"/>
              </a:lnSpc>
              <a:spcBef>
                <a:spcPts val="667"/>
              </a:spcBef>
              <a:spcAft>
                <a:spcPts val="0"/>
              </a:spcAft>
              <a:buClr>
                <a:srgbClr val="595959"/>
              </a:buClr>
              <a:buSzPts val="2133"/>
              <a:buChar char="•"/>
              <a:defRPr sz="2133"/>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34" name="Google Shape;34;p6"/>
          <p:cNvSpPr txBox="1">
            <a:spLocks noGrp="1"/>
          </p:cNvSpPr>
          <p:nvPr>
            <p:ph type="body" idx="2"/>
          </p:nvPr>
        </p:nvSpPr>
        <p:spPr>
          <a:xfrm>
            <a:off x="6096015" y="3979957"/>
            <a:ext cx="5472000" cy="3048000"/>
          </a:xfrm>
          <a:prstGeom prst="rect">
            <a:avLst/>
          </a:prstGeom>
          <a:noFill/>
          <a:ln>
            <a:noFill/>
          </a:ln>
        </p:spPr>
        <p:txBody>
          <a:bodyPr spcFirstLastPara="1" wrap="square" lIns="91425" tIns="45700" rIns="91425" bIns="45700" anchor="t" anchorCtr="0">
            <a:normAutofit/>
          </a:bodyPr>
          <a:lstStyle>
            <a:lvl1pPr marL="457200" lvl="0" indent="-388620" algn="l">
              <a:lnSpc>
                <a:spcPct val="100000"/>
              </a:lnSpc>
              <a:spcBef>
                <a:spcPts val="0"/>
              </a:spcBef>
              <a:spcAft>
                <a:spcPts val="0"/>
              </a:spcAft>
              <a:buSzPts val="2520"/>
              <a:buChar char="►"/>
              <a:defRPr sz="2800"/>
            </a:lvl1pPr>
            <a:lvl2pPr marL="914400" lvl="1" indent="-388619" algn="l">
              <a:lnSpc>
                <a:spcPct val="100000"/>
              </a:lnSpc>
              <a:spcBef>
                <a:spcPts val="0"/>
              </a:spcBef>
              <a:spcAft>
                <a:spcPts val="0"/>
              </a:spcAft>
              <a:buSzPts val="2520"/>
              <a:buChar char="●"/>
              <a:defRPr sz="2400"/>
            </a:lvl2pPr>
            <a:lvl3pPr marL="1371600" lvl="2" indent="-358139" algn="l">
              <a:lnSpc>
                <a:spcPct val="100000"/>
              </a:lnSpc>
              <a:spcBef>
                <a:spcPts val="0"/>
              </a:spcBef>
              <a:spcAft>
                <a:spcPts val="0"/>
              </a:spcAft>
              <a:buSzPts val="2040"/>
              <a:buChar char="▷"/>
              <a:defRPr sz="2400"/>
            </a:lvl3pPr>
            <a:lvl4pPr marL="1828800" lvl="3" indent="-387350" algn="l">
              <a:lnSpc>
                <a:spcPct val="100000"/>
              </a:lnSpc>
              <a:spcBef>
                <a:spcPts val="0"/>
              </a:spcBef>
              <a:spcAft>
                <a:spcPts val="0"/>
              </a:spcAft>
              <a:buSzPts val="2500"/>
              <a:buChar char="o"/>
              <a:defRPr sz="2000"/>
            </a:lvl4pPr>
            <a:lvl5pPr marL="2286000" lvl="4" indent="-364045" algn="l">
              <a:lnSpc>
                <a:spcPct val="90000"/>
              </a:lnSpc>
              <a:spcBef>
                <a:spcPts val="667"/>
              </a:spcBef>
              <a:spcAft>
                <a:spcPts val="0"/>
              </a:spcAft>
              <a:buClr>
                <a:srgbClr val="595959"/>
              </a:buClr>
              <a:buSzPts val="2133"/>
              <a:buChar char="•"/>
              <a:defRPr sz="2133"/>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35" name="Google Shape;35;p6"/>
          <p:cNvSpPr txBox="1">
            <a:spLocks noGrp="1"/>
          </p:cNvSpPr>
          <p:nvPr>
            <p:ph type="body" idx="3"/>
          </p:nvPr>
        </p:nvSpPr>
        <p:spPr>
          <a:xfrm>
            <a:off x="623895" y="1964267"/>
            <a:ext cx="10944300" cy="19917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2400"/>
              <a:buNone/>
              <a:defRPr sz="2667"/>
            </a:lvl1pPr>
            <a:lvl2pPr marL="914400" lvl="1" indent="-348615" algn="l">
              <a:lnSpc>
                <a:spcPct val="100000"/>
              </a:lnSpc>
              <a:spcBef>
                <a:spcPts val="0"/>
              </a:spcBef>
              <a:spcAft>
                <a:spcPts val="0"/>
              </a:spcAft>
              <a:buSzPts val="1890"/>
              <a:buChar char="●"/>
              <a:defRPr/>
            </a:lvl2pPr>
            <a:lvl3pPr marL="1371600" lvl="2" indent="-325755" algn="l">
              <a:lnSpc>
                <a:spcPct val="100000"/>
              </a:lnSpc>
              <a:spcBef>
                <a:spcPts val="0"/>
              </a:spcBef>
              <a:spcAft>
                <a:spcPts val="0"/>
              </a:spcAft>
              <a:buSzPts val="1530"/>
              <a:buChar char="▷"/>
              <a:defRPr/>
            </a:lvl3pPr>
            <a:lvl4pPr marL="1828800" lvl="3" indent="-371475" algn="l">
              <a:lnSpc>
                <a:spcPct val="100000"/>
              </a:lnSpc>
              <a:spcBef>
                <a:spcPts val="0"/>
              </a:spcBef>
              <a:spcAft>
                <a:spcPts val="0"/>
              </a:spcAft>
              <a:buSzPts val="2250"/>
              <a:buChar char="o"/>
              <a:defRPr/>
            </a:lvl4pPr>
            <a:lvl5pPr marL="2286000" lvl="4" indent="-342900" algn="l">
              <a:lnSpc>
                <a:spcPct val="90000"/>
              </a:lnSpc>
              <a:spcBef>
                <a:spcPts val="667"/>
              </a:spcBef>
              <a:spcAft>
                <a:spcPts val="0"/>
              </a:spcAft>
              <a:buClr>
                <a:srgbClr val="595959"/>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pic>
        <p:nvPicPr>
          <p:cNvPr id="36" name="Google Shape;36;p6"/>
          <p:cNvPicPr preferRelativeResize="0"/>
          <p:nvPr/>
        </p:nvPicPr>
        <p:blipFill rotWithShape="1">
          <a:blip r:embed="rId2">
            <a:alphaModFix/>
          </a:blip>
          <a:srcRect/>
          <a:stretch/>
        </p:blipFill>
        <p:spPr>
          <a:xfrm>
            <a:off x="8989900" y="8631813"/>
            <a:ext cx="2605200" cy="40462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415600" y="3823733"/>
            <a:ext cx="11360700" cy="1496400"/>
          </a:xfrm>
          <a:prstGeom prst="rect">
            <a:avLst/>
          </a:prstGeom>
          <a:noFill/>
          <a:ln>
            <a:noFill/>
          </a:ln>
        </p:spPr>
        <p:txBody>
          <a:bodyPr spcFirstLastPara="1" wrap="square" lIns="135450" tIns="135450" rIns="135450" bIns="135450" anchor="ctr" anchorCtr="0">
            <a:norm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a:endParaRPr/>
          </a:p>
        </p:txBody>
      </p:sp>
      <p:sp>
        <p:nvSpPr>
          <p:cNvPr id="39" name="Google Shape;39;p7"/>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415600" y="791156"/>
            <a:ext cx="11360700" cy="1018200"/>
          </a:xfrm>
          <a:prstGeom prst="rect">
            <a:avLst/>
          </a:prstGeom>
          <a:noFill/>
          <a:ln>
            <a:noFill/>
          </a:ln>
        </p:spPr>
        <p:txBody>
          <a:bodyPr spcFirstLastPara="1" wrap="square" lIns="135450" tIns="135450" rIns="135450" bIns="135450" anchor="t" anchorCtr="0">
            <a:normAutofit/>
          </a:bodyPr>
          <a:lstStyle>
            <a:lvl1pPr lvl="0" algn="l">
              <a:lnSpc>
                <a:spcPct val="100000"/>
              </a:lnSpc>
              <a:spcBef>
                <a:spcPts val="0"/>
              </a:spcBef>
              <a:spcAft>
                <a:spcPts val="0"/>
              </a:spcAft>
              <a:buSzPts val="4100"/>
              <a:buNone/>
              <a:defRPr/>
            </a:lvl1pPr>
            <a:lvl2pPr lvl="1" algn="l">
              <a:lnSpc>
                <a:spcPct val="100000"/>
              </a:lnSpc>
              <a:spcBef>
                <a:spcPts val="0"/>
              </a:spcBef>
              <a:spcAft>
                <a:spcPts val="0"/>
              </a:spcAft>
              <a:buSzPts val="4100"/>
              <a:buNone/>
              <a:defRPr/>
            </a:lvl2pPr>
            <a:lvl3pPr lvl="2" algn="l">
              <a:lnSpc>
                <a:spcPct val="100000"/>
              </a:lnSpc>
              <a:spcBef>
                <a:spcPts val="0"/>
              </a:spcBef>
              <a:spcAft>
                <a:spcPts val="0"/>
              </a:spcAft>
              <a:buSzPts val="4100"/>
              <a:buNone/>
              <a:defRPr/>
            </a:lvl3pPr>
            <a:lvl4pPr lvl="3" algn="l">
              <a:lnSpc>
                <a:spcPct val="100000"/>
              </a:lnSpc>
              <a:spcBef>
                <a:spcPts val="0"/>
              </a:spcBef>
              <a:spcAft>
                <a:spcPts val="0"/>
              </a:spcAft>
              <a:buSzPts val="4100"/>
              <a:buNone/>
              <a:defRPr/>
            </a:lvl4pPr>
            <a:lvl5pPr lvl="4" algn="l">
              <a:lnSpc>
                <a:spcPct val="100000"/>
              </a:lnSpc>
              <a:spcBef>
                <a:spcPts val="0"/>
              </a:spcBef>
              <a:spcAft>
                <a:spcPts val="0"/>
              </a:spcAft>
              <a:buSzPts val="4100"/>
              <a:buNone/>
              <a:defRPr/>
            </a:lvl5pPr>
            <a:lvl6pPr lvl="5" algn="l">
              <a:lnSpc>
                <a:spcPct val="100000"/>
              </a:lnSpc>
              <a:spcBef>
                <a:spcPts val="0"/>
              </a:spcBef>
              <a:spcAft>
                <a:spcPts val="0"/>
              </a:spcAft>
              <a:buSzPts val="4100"/>
              <a:buNone/>
              <a:defRPr/>
            </a:lvl6pPr>
            <a:lvl7pPr lvl="6" algn="l">
              <a:lnSpc>
                <a:spcPct val="100000"/>
              </a:lnSpc>
              <a:spcBef>
                <a:spcPts val="0"/>
              </a:spcBef>
              <a:spcAft>
                <a:spcPts val="0"/>
              </a:spcAft>
              <a:buSzPts val="4100"/>
              <a:buNone/>
              <a:defRPr/>
            </a:lvl7pPr>
            <a:lvl8pPr lvl="7" algn="l">
              <a:lnSpc>
                <a:spcPct val="100000"/>
              </a:lnSpc>
              <a:spcBef>
                <a:spcPts val="0"/>
              </a:spcBef>
              <a:spcAft>
                <a:spcPts val="0"/>
              </a:spcAft>
              <a:buSzPts val="4100"/>
              <a:buNone/>
              <a:defRPr/>
            </a:lvl8pPr>
            <a:lvl9pPr lvl="8" algn="l">
              <a:lnSpc>
                <a:spcPct val="100000"/>
              </a:lnSpc>
              <a:spcBef>
                <a:spcPts val="0"/>
              </a:spcBef>
              <a:spcAft>
                <a:spcPts val="0"/>
              </a:spcAft>
              <a:buSzPts val="4100"/>
              <a:buNone/>
              <a:defRPr/>
            </a:lvl9pPr>
          </a:lstStyle>
          <a:p>
            <a:endParaRPr/>
          </a:p>
        </p:txBody>
      </p:sp>
      <p:sp>
        <p:nvSpPr>
          <p:cNvPr id="42" name="Google Shape;42;p8"/>
          <p:cNvSpPr txBox="1">
            <a:spLocks noGrp="1"/>
          </p:cNvSpPr>
          <p:nvPr>
            <p:ph type="body" idx="1"/>
          </p:nvPr>
        </p:nvSpPr>
        <p:spPr>
          <a:xfrm>
            <a:off x="415600" y="2048844"/>
            <a:ext cx="11360700" cy="6073500"/>
          </a:xfrm>
          <a:prstGeom prst="rect">
            <a:avLst/>
          </a:prstGeom>
          <a:noFill/>
          <a:ln>
            <a:noFill/>
          </a:ln>
        </p:spPr>
        <p:txBody>
          <a:bodyPr spcFirstLastPara="1" wrap="square" lIns="135450" tIns="135450" rIns="135450" bIns="135450" anchor="t" anchorCtr="0">
            <a:normAutofit/>
          </a:bodyPr>
          <a:lstStyle>
            <a:lvl1pPr marL="457200" lvl="0" indent="-400050" algn="l">
              <a:lnSpc>
                <a:spcPct val="115000"/>
              </a:lnSpc>
              <a:spcBef>
                <a:spcPts val="0"/>
              </a:spcBef>
              <a:spcAft>
                <a:spcPts val="0"/>
              </a:spcAft>
              <a:buSzPts val="2700"/>
              <a:buChar char="●"/>
              <a:defRPr/>
            </a:lvl1pPr>
            <a:lvl2pPr marL="914400" lvl="1" indent="-361950" algn="l">
              <a:lnSpc>
                <a:spcPct val="115000"/>
              </a:lnSpc>
              <a:spcBef>
                <a:spcPts val="0"/>
              </a:spcBef>
              <a:spcAft>
                <a:spcPts val="0"/>
              </a:spcAft>
              <a:buSzPts val="2100"/>
              <a:buChar char="○"/>
              <a:defRPr/>
            </a:lvl2pPr>
            <a:lvl3pPr marL="1371600" lvl="2" indent="-361950" algn="l">
              <a:lnSpc>
                <a:spcPct val="115000"/>
              </a:lnSpc>
              <a:spcBef>
                <a:spcPts val="0"/>
              </a:spcBef>
              <a:spcAft>
                <a:spcPts val="0"/>
              </a:spcAft>
              <a:buSzPts val="2100"/>
              <a:buChar char="■"/>
              <a:defRPr/>
            </a:lvl3pPr>
            <a:lvl4pPr marL="1828800" lvl="3" indent="-361950" algn="l">
              <a:lnSpc>
                <a:spcPct val="115000"/>
              </a:lnSpc>
              <a:spcBef>
                <a:spcPts val="0"/>
              </a:spcBef>
              <a:spcAft>
                <a:spcPts val="0"/>
              </a:spcAft>
              <a:buSzPts val="2100"/>
              <a:buChar char="●"/>
              <a:defRPr/>
            </a:lvl4pPr>
            <a:lvl5pPr marL="2286000" lvl="4" indent="-361950" algn="l">
              <a:lnSpc>
                <a:spcPct val="115000"/>
              </a:lnSpc>
              <a:spcBef>
                <a:spcPts val="0"/>
              </a:spcBef>
              <a:spcAft>
                <a:spcPts val="0"/>
              </a:spcAft>
              <a:buSzPts val="2100"/>
              <a:buChar char="○"/>
              <a:defRPr/>
            </a:lvl5pPr>
            <a:lvl6pPr marL="2743200" lvl="5" indent="-361950" algn="l">
              <a:lnSpc>
                <a:spcPct val="115000"/>
              </a:lnSpc>
              <a:spcBef>
                <a:spcPts val="0"/>
              </a:spcBef>
              <a:spcAft>
                <a:spcPts val="0"/>
              </a:spcAft>
              <a:buSzPts val="2100"/>
              <a:buChar char="■"/>
              <a:defRPr/>
            </a:lvl6pPr>
            <a:lvl7pPr marL="3200400" lvl="6" indent="-361950" algn="l">
              <a:lnSpc>
                <a:spcPct val="115000"/>
              </a:lnSpc>
              <a:spcBef>
                <a:spcPts val="0"/>
              </a:spcBef>
              <a:spcAft>
                <a:spcPts val="0"/>
              </a:spcAft>
              <a:buSzPts val="2100"/>
              <a:buChar char="●"/>
              <a:defRPr/>
            </a:lvl7pPr>
            <a:lvl8pPr marL="3657600" lvl="7" indent="-361950" algn="l">
              <a:lnSpc>
                <a:spcPct val="115000"/>
              </a:lnSpc>
              <a:spcBef>
                <a:spcPts val="0"/>
              </a:spcBef>
              <a:spcAft>
                <a:spcPts val="0"/>
              </a:spcAft>
              <a:buSzPts val="2100"/>
              <a:buChar char="○"/>
              <a:defRPr/>
            </a:lvl8pPr>
            <a:lvl9pPr marL="4114800" lvl="8" indent="-361950" algn="l">
              <a:lnSpc>
                <a:spcPct val="115000"/>
              </a:lnSpc>
              <a:spcBef>
                <a:spcPts val="0"/>
              </a:spcBef>
              <a:spcAft>
                <a:spcPts val="0"/>
              </a:spcAft>
              <a:buSzPts val="2100"/>
              <a:buChar char="■"/>
              <a:defRPr/>
            </a:lvl9pPr>
          </a:lstStyle>
          <a:p>
            <a:endParaRPr/>
          </a:p>
        </p:txBody>
      </p:sp>
      <p:sp>
        <p:nvSpPr>
          <p:cNvPr id="43" name="Google Shape;43;p8"/>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415600" y="791156"/>
            <a:ext cx="11360700" cy="1018200"/>
          </a:xfrm>
          <a:prstGeom prst="rect">
            <a:avLst/>
          </a:prstGeom>
          <a:noFill/>
          <a:ln>
            <a:noFill/>
          </a:ln>
        </p:spPr>
        <p:txBody>
          <a:bodyPr spcFirstLastPara="1" wrap="square" lIns="135450" tIns="135450" rIns="135450" bIns="135450" anchor="t" anchorCtr="0">
            <a:normAutofit/>
          </a:bodyPr>
          <a:lstStyle>
            <a:lvl1pPr lvl="0" algn="l">
              <a:lnSpc>
                <a:spcPct val="100000"/>
              </a:lnSpc>
              <a:spcBef>
                <a:spcPts val="0"/>
              </a:spcBef>
              <a:spcAft>
                <a:spcPts val="0"/>
              </a:spcAft>
              <a:buSzPts val="4100"/>
              <a:buNone/>
              <a:defRPr/>
            </a:lvl1pPr>
            <a:lvl2pPr lvl="1" algn="l">
              <a:lnSpc>
                <a:spcPct val="100000"/>
              </a:lnSpc>
              <a:spcBef>
                <a:spcPts val="0"/>
              </a:spcBef>
              <a:spcAft>
                <a:spcPts val="0"/>
              </a:spcAft>
              <a:buSzPts val="4100"/>
              <a:buNone/>
              <a:defRPr/>
            </a:lvl2pPr>
            <a:lvl3pPr lvl="2" algn="l">
              <a:lnSpc>
                <a:spcPct val="100000"/>
              </a:lnSpc>
              <a:spcBef>
                <a:spcPts val="0"/>
              </a:spcBef>
              <a:spcAft>
                <a:spcPts val="0"/>
              </a:spcAft>
              <a:buSzPts val="4100"/>
              <a:buNone/>
              <a:defRPr/>
            </a:lvl3pPr>
            <a:lvl4pPr lvl="3" algn="l">
              <a:lnSpc>
                <a:spcPct val="100000"/>
              </a:lnSpc>
              <a:spcBef>
                <a:spcPts val="0"/>
              </a:spcBef>
              <a:spcAft>
                <a:spcPts val="0"/>
              </a:spcAft>
              <a:buSzPts val="4100"/>
              <a:buNone/>
              <a:defRPr/>
            </a:lvl4pPr>
            <a:lvl5pPr lvl="4" algn="l">
              <a:lnSpc>
                <a:spcPct val="100000"/>
              </a:lnSpc>
              <a:spcBef>
                <a:spcPts val="0"/>
              </a:spcBef>
              <a:spcAft>
                <a:spcPts val="0"/>
              </a:spcAft>
              <a:buSzPts val="4100"/>
              <a:buNone/>
              <a:defRPr/>
            </a:lvl5pPr>
            <a:lvl6pPr lvl="5" algn="l">
              <a:lnSpc>
                <a:spcPct val="100000"/>
              </a:lnSpc>
              <a:spcBef>
                <a:spcPts val="0"/>
              </a:spcBef>
              <a:spcAft>
                <a:spcPts val="0"/>
              </a:spcAft>
              <a:buSzPts val="4100"/>
              <a:buNone/>
              <a:defRPr/>
            </a:lvl6pPr>
            <a:lvl7pPr lvl="6" algn="l">
              <a:lnSpc>
                <a:spcPct val="100000"/>
              </a:lnSpc>
              <a:spcBef>
                <a:spcPts val="0"/>
              </a:spcBef>
              <a:spcAft>
                <a:spcPts val="0"/>
              </a:spcAft>
              <a:buSzPts val="4100"/>
              <a:buNone/>
              <a:defRPr/>
            </a:lvl7pPr>
            <a:lvl8pPr lvl="7" algn="l">
              <a:lnSpc>
                <a:spcPct val="100000"/>
              </a:lnSpc>
              <a:spcBef>
                <a:spcPts val="0"/>
              </a:spcBef>
              <a:spcAft>
                <a:spcPts val="0"/>
              </a:spcAft>
              <a:buSzPts val="4100"/>
              <a:buNone/>
              <a:defRPr/>
            </a:lvl8pPr>
            <a:lvl9pPr lvl="8" algn="l">
              <a:lnSpc>
                <a:spcPct val="100000"/>
              </a:lnSpc>
              <a:spcBef>
                <a:spcPts val="0"/>
              </a:spcBef>
              <a:spcAft>
                <a:spcPts val="0"/>
              </a:spcAft>
              <a:buSzPts val="4100"/>
              <a:buNone/>
              <a:defRPr/>
            </a:lvl9pPr>
          </a:lstStyle>
          <a:p>
            <a:endParaRPr/>
          </a:p>
        </p:txBody>
      </p:sp>
      <p:sp>
        <p:nvSpPr>
          <p:cNvPr id="46" name="Google Shape;46;p9"/>
          <p:cNvSpPr txBox="1">
            <a:spLocks noGrp="1"/>
          </p:cNvSpPr>
          <p:nvPr>
            <p:ph type="body" idx="1"/>
          </p:nvPr>
        </p:nvSpPr>
        <p:spPr>
          <a:xfrm>
            <a:off x="415600" y="2048844"/>
            <a:ext cx="5333100" cy="6073500"/>
          </a:xfrm>
          <a:prstGeom prst="rect">
            <a:avLst/>
          </a:prstGeom>
          <a:noFill/>
          <a:ln>
            <a:noFill/>
          </a:ln>
        </p:spPr>
        <p:txBody>
          <a:bodyPr spcFirstLastPara="1" wrap="square" lIns="135450" tIns="135450" rIns="135450" bIns="135450" anchor="t" anchorCtr="0">
            <a:normAutofit/>
          </a:bodyPr>
          <a:lstStyle>
            <a:lvl1pPr marL="457200" lvl="0" indent="-361950" algn="l">
              <a:lnSpc>
                <a:spcPct val="115000"/>
              </a:lnSpc>
              <a:spcBef>
                <a:spcPts val="0"/>
              </a:spcBef>
              <a:spcAft>
                <a:spcPts val="0"/>
              </a:spcAft>
              <a:buSzPts val="2100"/>
              <a:buChar char="●"/>
              <a:defRPr sz="2100"/>
            </a:lvl1pPr>
            <a:lvl2pPr marL="914400" lvl="1" indent="-342900" algn="l">
              <a:lnSpc>
                <a:spcPct val="115000"/>
              </a:lnSpc>
              <a:spcBef>
                <a:spcPts val="0"/>
              </a:spcBef>
              <a:spcAft>
                <a:spcPts val="0"/>
              </a:spcAft>
              <a:buSzPts val="1800"/>
              <a:buChar char="○"/>
              <a:defRPr sz="1800"/>
            </a:lvl2pPr>
            <a:lvl3pPr marL="1371600" lvl="2" indent="-342900" algn="l">
              <a:lnSpc>
                <a:spcPct val="115000"/>
              </a:lnSpc>
              <a:spcBef>
                <a:spcPts val="0"/>
              </a:spcBef>
              <a:spcAft>
                <a:spcPts val="0"/>
              </a:spcAft>
              <a:buSzPts val="1800"/>
              <a:buChar char="■"/>
              <a:defRPr sz="1800"/>
            </a:lvl3pPr>
            <a:lvl4pPr marL="1828800" lvl="3" indent="-342900" algn="l">
              <a:lnSpc>
                <a:spcPct val="115000"/>
              </a:lnSpc>
              <a:spcBef>
                <a:spcPts val="0"/>
              </a:spcBef>
              <a:spcAft>
                <a:spcPts val="0"/>
              </a:spcAft>
              <a:buSzPts val="1800"/>
              <a:buChar char="●"/>
              <a:defRPr sz="1800"/>
            </a:lvl4pPr>
            <a:lvl5pPr marL="2286000" lvl="4" indent="-342900" algn="l">
              <a:lnSpc>
                <a:spcPct val="115000"/>
              </a:lnSpc>
              <a:spcBef>
                <a:spcPts val="0"/>
              </a:spcBef>
              <a:spcAft>
                <a:spcPts val="0"/>
              </a:spcAft>
              <a:buSzPts val="1800"/>
              <a:buChar char="○"/>
              <a:defRPr sz="1800"/>
            </a:lvl5pPr>
            <a:lvl6pPr marL="2743200" lvl="5" indent="-342900" algn="l">
              <a:lnSpc>
                <a:spcPct val="115000"/>
              </a:lnSpc>
              <a:spcBef>
                <a:spcPts val="0"/>
              </a:spcBef>
              <a:spcAft>
                <a:spcPts val="0"/>
              </a:spcAft>
              <a:buSzPts val="1800"/>
              <a:buChar char="■"/>
              <a:defRPr sz="1800"/>
            </a:lvl6pPr>
            <a:lvl7pPr marL="3200400" lvl="6" indent="-342900" algn="l">
              <a:lnSpc>
                <a:spcPct val="115000"/>
              </a:lnSpc>
              <a:spcBef>
                <a:spcPts val="0"/>
              </a:spcBef>
              <a:spcAft>
                <a:spcPts val="0"/>
              </a:spcAft>
              <a:buSzPts val="1800"/>
              <a:buChar char="●"/>
              <a:defRPr sz="1800"/>
            </a:lvl7pPr>
            <a:lvl8pPr marL="3657600" lvl="7" indent="-342900" algn="l">
              <a:lnSpc>
                <a:spcPct val="115000"/>
              </a:lnSpc>
              <a:spcBef>
                <a:spcPts val="0"/>
              </a:spcBef>
              <a:spcAft>
                <a:spcPts val="0"/>
              </a:spcAft>
              <a:buSzPts val="1800"/>
              <a:buChar char="○"/>
              <a:defRPr sz="1800"/>
            </a:lvl8pPr>
            <a:lvl9pPr marL="4114800" lvl="8" indent="-342900" algn="l">
              <a:lnSpc>
                <a:spcPct val="115000"/>
              </a:lnSpc>
              <a:spcBef>
                <a:spcPts val="0"/>
              </a:spcBef>
              <a:spcAft>
                <a:spcPts val="0"/>
              </a:spcAft>
              <a:buSzPts val="1800"/>
              <a:buChar char="■"/>
              <a:defRPr sz="1800"/>
            </a:lvl9pPr>
          </a:lstStyle>
          <a:p>
            <a:endParaRPr/>
          </a:p>
        </p:txBody>
      </p:sp>
      <p:sp>
        <p:nvSpPr>
          <p:cNvPr id="47" name="Google Shape;47;p9"/>
          <p:cNvSpPr txBox="1">
            <a:spLocks noGrp="1"/>
          </p:cNvSpPr>
          <p:nvPr>
            <p:ph type="body" idx="2"/>
          </p:nvPr>
        </p:nvSpPr>
        <p:spPr>
          <a:xfrm>
            <a:off x="6443200" y="2048844"/>
            <a:ext cx="5333100" cy="6073500"/>
          </a:xfrm>
          <a:prstGeom prst="rect">
            <a:avLst/>
          </a:prstGeom>
          <a:noFill/>
          <a:ln>
            <a:noFill/>
          </a:ln>
        </p:spPr>
        <p:txBody>
          <a:bodyPr spcFirstLastPara="1" wrap="square" lIns="135450" tIns="135450" rIns="135450" bIns="135450" anchor="t" anchorCtr="0">
            <a:normAutofit/>
          </a:bodyPr>
          <a:lstStyle>
            <a:lvl1pPr marL="457200" lvl="0" indent="-361950" algn="l">
              <a:lnSpc>
                <a:spcPct val="115000"/>
              </a:lnSpc>
              <a:spcBef>
                <a:spcPts val="0"/>
              </a:spcBef>
              <a:spcAft>
                <a:spcPts val="0"/>
              </a:spcAft>
              <a:buSzPts val="2100"/>
              <a:buChar char="●"/>
              <a:defRPr sz="2100"/>
            </a:lvl1pPr>
            <a:lvl2pPr marL="914400" lvl="1" indent="-342900" algn="l">
              <a:lnSpc>
                <a:spcPct val="115000"/>
              </a:lnSpc>
              <a:spcBef>
                <a:spcPts val="0"/>
              </a:spcBef>
              <a:spcAft>
                <a:spcPts val="0"/>
              </a:spcAft>
              <a:buSzPts val="1800"/>
              <a:buChar char="○"/>
              <a:defRPr sz="1800"/>
            </a:lvl2pPr>
            <a:lvl3pPr marL="1371600" lvl="2" indent="-342900" algn="l">
              <a:lnSpc>
                <a:spcPct val="115000"/>
              </a:lnSpc>
              <a:spcBef>
                <a:spcPts val="0"/>
              </a:spcBef>
              <a:spcAft>
                <a:spcPts val="0"/>
              </a:spcAft>
              <a:buSzPts val="1800"/>
              <a:buChar char="■"/>
              <a:defRPr sz="1800"/>
            </a:lvl3pPr>
            <a:lvl4pPr marL="1828800" lvl="3" indent="-342900" algn="l">
              <a:lnSpc>
                <a:spcPct val="115000"/>
              </a:lnSpc>
              <a:spcBef>
                <a:spcPts val="0"/>
              </a:spcBef>
              <a:spcAft>
                <a:spcPts val="0"/>
              </a:spcAft>
              <a:buSzPts val="1800"/>
              <a:buChar char="●"/>
              <a:defRPr sz="1800"/>
            </a:lvl4pPr>
            <a:lvl5pPr marL="2286000" lvl="4" indent="-342900" algn="l">
              <a:lnSpc>
                <a:spcPct val="115000"/>
              </a:lnSpc>
              <a:spcBef>
                <a:spcPts val="0"/>
              </a:spcBef>
              <a:spcAft>
                <a:spcPts val="0"/>
              </a:spcAft>
              <a:buSzPts val="1800"/>
              <a:buChar char="○"/>
              <a:defRPr sz="1800"/>
            </a:lvl5pPr>
            <a:lvl6pPr marL="2743200" lvl="5" indent="-342900" algn="l">
              <a:lnSpc>
                <a:spcPct val="115000"/>
              </a:lnSpc>
              <a:spcBef>
                <a:spcPts val="0"/>
              </a:spcBef>
              <a:spcAft>
                <a:spcPts val="0"/>
              </a:spcAft>
              <a:buSzPts val="1800"/>
              <a:buChar char="■"/>
              <a:defRPr sz="1800"/>
            </a:lvl6pPr>
            <a:lvl7pPr marL="3200400" lvl="6" indent="-342900" algn="l">
              <a:lnSpc>
                <a:spcPct val="115000"/>
              </a:lnSpc>
              <a:spcBef>
                <a:spcPts val="0"/>
              </a:spcBef>
              <a:spcAft>
                <a:spcPts val="0"/>
              </a:spcAft>
              <a:buSzPts val="1800"/>
              <a:buChar char="●"/>
              <a:defRPr sz="1800"/>
            </a:lvl7pPr>
            <a:lvl8pPr marL="3657600" lvl="7" indent="-342900" algn="l">
              <a:lnSpc>
                <a:spcPct val="115000"/>
              </a:lnSpc>
              <a:spcBef>
                <a:spcPts val="0"/>
              </a:spcBef>
              <a:spcAft>
                <a:spcPts val="0"/>
              </a:spcAft>
              <a:buSzPts val="1800"/>
              <a:buChar char="○"/>
              <a:defRPr sz="1800"/>
            </a:lvl8pPr>
            <a:lvl9pPr marL="4114800" lvl="8" indent="-342900" algn="l">
              <a:lnSpc>
                <a:spcPct val="115000"/>
              </a:lnSpc>
              <a:spcBef>
                <a:spcPts val="0"/>
              </a:spcBef>
              <a:spcAft>
                <a:spcPts val="0"/>
              </a:spcAft>
              <a:buSzPts val="1800"/>
              <a:buChar char="■"/>
              <a:defRPr sz="1800"/>
            </a:lvl9pPr>
          </a:lstStyle>
          <a:p>
            <a:endParaRPr/>
          </a:p>
        </p:txBody>
      </p:sp>
      <p:sp>
        <p:nvSpPr>
          <p:cNvPr id="48" name="Google Shape;48;p9"/>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415600" y="791156"/>
            <a:ext cx="11360700" cy="1018200"/>
          </a:xfrm>
          <a:prstGeom prst="rect">
            <a:avLst/>
          </a:prstGeom>
          <a:noFill/>
          <a:ln>
            <a:noFill/>
          </a:ln>
        </p:spPr>
        <p:txBody>
          <a:bodyPr spcFirstLastPara="1" wrap="square" lIns="135450" tIns="135450" rIns="135450" bIns="135450" anchor="t" anchorCtr="0">
            <a:normAutofit/>
          </a:bodyPr>
          <a:lstStyle>
            <a:lvl1pPr lvl="0" algn="l">
              <a:lnSpc>
                <a:spcPct val="100000"/>
              </a:lnSpc>
              <a:spcBef>
                <a:spcPts val="0"/>
              </a:spcBef>
              <a:spcAft>
                <a:spcPts val="0"/>
              </a:spcAft>
              <a:buSzPts val="4100"/>
              <a:buNone/>
              <a:defRPr/>
            </a:lvl1pPr>
            <a:lvl2pPr lvl="1" algn="l">
              <a:lnSpc>
                <a:spcPct val="100000"/>
              </a:lnSpc>
              <a:spcBef>
                <a:spcPts val="0"/>
              </a:spcBef>
              <a:spcAft>
                <a:spcPts val="0"/>
              </a:spcAft>
              <a:buSzPts val="4100"/>
              <a:buNone/>
              <a:defRPr/>
            </a:lvl2pPr>
            <a:lvl3pPr lvl="2" algn="l">
              <a:lnSpc>
                <a:spcPct val="100000"/>
              </a:lnSpc>
              <a:spcBef>
                <a:spcPts val="0"/>
              </a:spcBef>
              <a:spcAft>
                <a:spcPts val="0"/>
              </a:spcAft>
              <a:buSzPts val="4100"/>
              <a:buNone/>
              <a:defRPr/>
            </a:lvl3pPr>
            <a:lvl4pPr lvl="3" algn="l">
              <a:lnSpc>
                <a:spcPct val="100000"/>
              </a:lnSpc>
              <a:spcBef>
                <a:spcPts val="0"/>
              </a:spcBef>
              <a:spcAft>
                <a:spcPts val="0"/>
              </a:spcAft>
              <a:buSzPts val="4100"/>
              <a:buNone/>
              <a:defRPr/>
            </a:lvl4pPr>
            <a:lvl5pPr lvl="4" algn="l">
              <a:lnSpc>
                <a:spcPct val="100000"/>
              </a:lnSpc>
              <a:spcBef>
                <a:spcPts val="0"/>
              </a:spcBef>
              <a:spcAft>
                <a:spcPts val="0"/>
              </a:spcAft>
              <a:buSzPts val="4100"/>
              <a:buNone/>
              <a:defRPr/>
            </a:lvl5pPr>
            <a:lvl6pPr lvl="5" algn="l">
              <a:lnSpc>
                <a:spcPct val="100000"/>
              </a:lnSpc>
              <a:spcBef>
                <a:spcPts val="0"/>
              </a:spcBef>
              <a:spcAft>
                <a:spcPts val="0"/>
              </a:spcAft>
              <a:buSzPts val="4100"/>
              <a:buNone/>
              <a:defRPr/>
            </a:lvl6pPr>
            <a:lvl7pPr lvl="6" algn="l">
              <a:lnSpc>
                <a:spcPct val="100000"/>
              </a:lnSpc>
              <a:spcBef>
                <a:spcPts val="0"/>
              </a:spcBef>
              <a:spcAft>
                <a:spcPts val="0"/>
              </a:spcAft>
              <a:buSzPts val="4100"/>
              <a:buNone/>
              <a:defRPr/>
            </a:lvl7pPr>
            <a:lvl8pPr lvl="7" algn="l">
              <a:lnSpc>
                <a:spcPct val="100000"/>
              </a:lnSpc>
              <a:spcBef>
                <a:spcPts val="0"/>
              </a:spcBef>
              <a:spcAft>
                <a:spcPts val="0"/>
              </a:spcAft>
              <a:buSzPts val="4100"/>
              <a:buNone/>
              <a:defRPr/>
            </a:lvl8pPr>
            <a:lvl9pPr lvl="8" algn="l">
              <a:lnSpc>
                <a:spcPct val="100000"/>
              </a:lnSpc>
              <a:spcBef>
                <a:spcPts val="0"/>
              </a:spcBef>
              <a:spcAft>
                <a:spcPts val="0"/>
              </a:spcAft>
              <a:buSzPts val="4100"/>
              <a:buNone/>
              <a:defRPr/>
            </a:lvl9pPr>
          </a:lstStyle>
          <a:p>
            <a:endParaRPr/>
          </a:p>
        </p:txBody>
      </p:sp>
      <p:sp>
        <p:nvSpPr>
          <p:cNvPr id="51" name="Google Shape;51;p10"/>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2"/>
        <p:cNvGrpSpPr/>
        <p:nvPr/>
      </p:nvGrpSpPr>
      <p:grpSpPr>
        <a:xfrm>
          <a:off x="0" y="0"/>
          <a:ext cx="0" cy="0"/>
          <a:chOff x="0" y="0"/>
          <a:chExt cx="0" cy="0"/>
        </a:xfrm>
      </p:grpSpPr>
      <p:sp>
        <p:nvSpPr>
          <p:cNvPr id="53" name="Google Shape;53;p11"/>
          <p:cNvSpPr txBox="1">
            <a:spLocks noGrp="1"/>
          </p:cNvSpPr>
          <p:nvPr>
            <p:ph type="title"/>
          </p:nvPr>
        </p:nvSpPr>
        <p:spPr>
          <a:xfrm>
            <a:off x="415600" y="987733"/>
            <a:ext cx="3744000" cy="1343400"/>
          </a:xfrm>
          <a:prstGeom prst="rect">
            <a:avLst/>
          </a:prstGeom>
          <a:noFill/>
          <a:ln>
            <a:noFill/>
          </a:ln>
        </p:spPr>
        <p:txBody>
          <a:bodyPr spcFirstLastPara="1" wrap="square" lIns="135450" tIns="135450" rIns="135450" bIns="135450" anchor="b" anchorCtr="0">
            <a:norm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a:endParaRPr/>
          </a:p>
        </p:txBody>
      </p:sp>
      <p:sp>
        <p:nvSpPr>
          <p:cNvPr id="54" name="Google Shape;54;p11"/>
          <p:cNvSpPr txBox="1">
            <a:spLocks noGrp="1"/>
          </p:cNvSpPr>
          <p:nvPr>
            <p:ph type="body" idx="1"/>
          </p:nvPr>
        </p:nvSpPr>
        <p:spPr>
          <a:xfrm>
            <a:off x="415600" y="2470400"/>
            <a:ext cx="3744000" cy="5652300"/>
          </a:xfrm>
          <a:prstGeom prst="rect">
            <a:avLst/>
          </a:prstGeom>
          <a:noFill/>
          <a:ln>
            <a:noFill/>
          </a:ln>
        </p:spPr>
        <p:txBody>
          <a:bodyPr spcFirstLastPara="1" wrap="square" lIns="135450" tIns="135450" rIns="135450" bIns="135450" anchor="t" anchorCtr="0">
            <a:normAutofit/>
          </a:bodyPr>
          <a:lstStyle>
            <a:lvl1pPr marL="457200" lvl="0" indent="-342900" algn="l">
              <a:lnSpc>
                <a:spcPct val="115000"/>
              </a:lnSpc>
              <a:spcBef>
                <a:spcPts val="0"/>
              </a:spcBef>
              <a:spcAft>
                <a:spcPts val="0"/>
              </a:spcAft>
              <a:buSzPts val="1800"/>
              <a:buChar char="●"/>
              <a:defRPr sz="1800"/>
            </a:lvl1pPr>
            <a:lvl2pPr marL="914400" lvl="1" indent="-342900" algn="l">
              <a:lnSpc>
                <a:spcPct val="115000"/>
              </a:lnSpc>
              <a:spcBef>
                <a:spcPts val="0"/>
              </a:spcBef>
              <a:spcAft>
                <a:spcPts val="0"/>
              </a:spcAft>
              <a:buSzPts val="1800"/>
              <a:buChar char="○"/>
              <a:defRPr sz="1800"/>
            </a:lvl2pPr>
            <a:lvl3pPr marL="1371600" lvl="2" indent="-342900" algn="l">
              <a:lnSpc>
                <a:spcPct val="115000"/>
              </a:lnSpc>
              <a:spcBef>
                <a:spcPts val="0"/>
              </a:spcBef>
              <a:spcAft>
                <a:spcPts val="0"/>
              </a:spcAft>
              <a:buSzPts val="1800"/>
              <a:buChar char="■"/>
              <a:defRPr sz="1800"/>
            </a:lvl3pPr>
            <a:lvl4pPr marL="1828800" lvl="3" indent="-342900" algn="l">
              <a:lnSpc>
                <a:spcPct val="115000"/>
              </a:lnSpc>
              <a:spcBef>
                <a:spcPts val="0"/>
              </a:spcBef>
              <a:spcAft>
                <a:spcPts val="0"/>
              </a:spcAft>
              <a:buSzPts val="1800"/>
              <a:buChar char="●"/>
              <a:defRPr sz="1800"/>
            </a:lvl4pPr>
            <a:lvl5pPr marL="2286000" lvl="4" indent="-342900" algn="l">
              <a:lnSpc>
                <a:spcPct val="115000"/>
              </a:lnSpc>
              <a:spcBef>
                <a:spcPts val="0"/>
              </a:spcBef>
              <a:spcAft>
                <a:spcPts val="0"/>
              </a:spcAft>
              <a:buSzPts val="1800"/>
              <a:buChar char="○"/>
              <a:defRPr sz="1800"/>
            </a:lvl5pPr>
            <a:lvl6pPr marL="2743200" lvl="5" indent="-342900" algn="l">
              <a:lnSpc>
                <a:spcPct val="115000"/>
              </a:lnSpc>
              <a:spcBef>
                <a:spcPts val="0"/>
              </a:spcBef>
              <a:spcAft>
                <a:spcPts val="0"/>
              </a:spcAft>
              <a:buSzPts val="1800"/>
              <a:buChar char="■"/>
              <a:defRPr sz="1800"/>
            </a:lvl6pPr>
            <a:lvl7pPr marL="3200400" lvl="6" indent="-342900" algn="l">
              <a:lnSpc>
                <a:spcPct val="115000"/>
              </a:lnSpc>
              <a:spcBef>
                <a:spcPts val="0"/>
              </a:spcBef>
              <a:spcAft>
                <a:spcPts val="0"/>
              </a:spcAft>
              <a:buSzPts val="1800"/>
              <a:buChar char="●"/>
              <a:defRPr sz="1800"/>
            </a:lvl7pPr>
            <a:lvl8pPr marL="3657600" lvl="7" indent="-342900" algn="l">
              <a:lnSpc>
                <a:spcPct val="115000"/>
              </a:lnSpc>
              <a:spcBef>
                <a:spcPts val="0"/>
              </a:spcBef>
              <a:spcAft>
                <a:spcPts val="0"/>
              </a:spcAft>
              <a:buSzPts val="1800"/>
              <a:buChar char="○"/>
              <a:defRPr sz="1800"/>
            </a:lvl8pPr>
            <a:lvl9pPr marL="4114800" lvl="8" indent="-342900" algn="l">
              <a:lnSpc>
                <a:spcPct val="115000"/>
              </a:lnSpc>
              <a:spcBef>
                <a:spcPts val="0"/>
              </a:spcBef>
              <a:spcAft>
                <a:spcPts val="0"/>
              </a:spcAft>
              <a:buSzPts val="1800"/>
              <a:buChar char="■"/>
              <a:defRPr sz="1800"/>
            </a:lvl9pPr>
          </a:lstStyle>
          <a:p>
            <a:endParaRPr/>
          </a:p>
        </p:txBody>
      </p:sp>
      <p:sp>
        <p:nvSpPr>
          <p:cNvPr id="55" name="Google Shape;55;p11"/>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6"/>
        <p:cNvGrpSpPr/>
        <p:nvPr/>
      </p:nvGrpSpPr>
      <p:grpSpPr>
        <a:xfrm>
          <a:off x="0" y="0"/>
          <a:ext cx="0" cy="0"/>
          <a:chOff x="0" y="0"/>
          <a:chExt cx="0" cy="0"/>
        </a:xfrm>
      </p:grpSpPr>
      <p:sp>
        <p:nvSpPr>
          <p:cNvPr id="57" name="Google Shape;57;p12"/>
          <p:cNvSpPr txBox="1">
            <a:spLocks noGrp="1"/>
          </p:cNvSpPr>
          <p:nvPr>
            <p:ph type="title"/>
          </p:nvPr>
        </p:nvSpPr>
        <p:spPr>
          <a:xfrm>
            <a:off x="653667" y="800267"/>
            <a:ext cx="8490300" cy="7272600"/>
          </a:xfrm>
          <a:prstGeom prst="rect">
            <a:avLst/>
          </a:prstGeom>
          <a:noFill/>
          <a:ln>
            <a:noFill/>
          </a:ln>
        </p:spPr>
        <p:txBody>
          <a:bodyPr spcFirstLastPara="1" wrap="square" lIns="135450" tIns="135450" rIns="135450" bIns="135450" anchor="ctr" anchorCtr="0">
            <a:normAutofit/>
          </a:bodyPr>
          <a:lstStyle>
            <a:lvl1pPr lvl="0" algn="l">
              <a:lnSpc>
                <a:spcPct val="100000"/>
              </a:lnSpc>
              <a:spcBef>
                <a:spcPts val="0"/>
              </a:spcBef>
              <a:spcAft>
                <a:spcPts val="0"/>
              </a:spcAft>
              <a:buSzPts val="7100"/>
              <a:buNone/>
              <a:defRPr sz="7100"/>
            </a:lvl1pPr>
            <a:lvl2pPr lvl="1" algn="l">
              <a:lnSpc>
                <a:spcPct val="100000"/>
              </a:lnSpc>
              <a:spcBef>
                <a:spcPts val="0"/>
              </a:spcBef>
              <a:spcAft>
                <a:spcPts val="0"/>
              </a:spcAft>
              <a:buSzPts val="7100"/>
              <a:buNone/>
              <a:defRPr sz="7100"/>
            </a:lvl2pPr>
            <a:lvl3pPr lvl="2" algn="l">
              <a:lnSpc>
                <a:spcPct val="100000"/>
              </a:lnSpc>
              <a:spcBef>
                <a:spcPts val="0"/>
              </a:spcBef>
              <a:spcAft>
                <a:spcPts val="0"/>
              </a:spcAft>
              <a:buSzPts val="7100"/>
              <a:buNone/>
              <a:defRPr sz="7100"/>
            </a:lvl3pPr>
            <a:lvl4pPr lvl="3" algn="l">
              <a:lnSpc>
                <a:spcPct val="100000"/>
              </a:lnSpc>
              <a:spcBef>
                <a:spcPts val="0"/>
              </a:spcBef>
              <a:spcAft>
                <a:spcPts val="0"/>
              </a:spcAft>
              <a:buSzPts val="7100"/>
              <a:buNone/>
              <a:defRPr sz="7100"/>
            </a:lvl4pPr>
            <a:lvl5pPr lvl="4" algn="l">
              <a:lnSpc>
                <a:spcPct val="100000"/>
              </a:lnSpc>
              <a:spcBef>
                <a:spcPts val="0"/>
              </a:spcBef>
              <a:spcAft>
                <a:spcPts val="0"/>
              </a:spcAft>
              <a:buSzPts val="7100"/>
              <a:buNone/>
              <a:defRPr sz="7100"/>
            </a:lvl5pPr>
            <a:lvl6pPr lvl="5" algn="l">
              <a:lnSpc>
                <a:spcPct val="100000"/>
              </a:lnSpc>
              <a:spcBef>
                <a:spcPts val="0"/>
              </a:spcBef>
              <a:spcAft>
                <a:spcPts val="0"/>
              </a:spcAft>
              <a:buSzPts val="7100"/>
              <a:buNone/>
              <a:defRPr sz="7100"/>
            </a:lvl6pPr>
            <a:lvl7pPr lvl="6" algn="l">
              <a:lnSpc>
                <a:spcPct val="100000"/>
              </a:lnSpc>
              <a:spcBef>
                <a:spcPts val="0"/>
              </a:spcBef>
              <a:spcAft>
                <a:spcPts val="0"/>
              </a:spcAft>
              <a:buSzPts val="7100"/>
              <a:buNone/>
              <a:defRPr sz="7100"/>
            </a:lvl7pPr>
            <a:lvl8pPr lvl="7" algn="l">
              <a:lnSpc>
                <a:spcPct val="100000"/>
              </a:lnSpc>
              <a:spcBef>
                <a:spcPts val="0"/>
              </a:spcBef>
              <a:spcAft>
                <a:spcPts val="0"/>
              </a:spcAft>
              <a:buSzPts val="7100"/>
              <a:buNone/>
              <a:defRPr sz="7100"/>
            </a:lvl8pPr>
            <a:lvl9pPr lvl="8" algn="l">
              <a:lnSpc>
                <a:spcPct val="100000"/>
              </a:lnSpc>
              <a:spcBef>
                <a:spcPts val="0"/>
              </a:spcBef>
              <a:spcAft>
                <a:spcPts val="0"/>
              </a:spcAft>
              <a:buSzPts val="7100"/>
              <a:buNone/>
              <a:defRPr sz="7100"/>
            </a:lvl9pPr>
          </a:lstStyle>
          <a:p>
            <a:endParaRPr/>
          </a:p>
        </p:txBody>
      </p:sp>
      <p:sp>
        <p:nvSpPr>
          <p:cNvPr id="58" name="Google Shape;58;p12"/>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sp>
        <p:nvSpPr>
          <p:cNvPr id="60" name="Google Shape;60;p13"/>
          <p:cNvSpPr/>
          <p:nvPr/>
        </p:nvSpPr>
        <p:spPr>
          <a:xfrm>
            <a:off x="6096000" y="-222"/>
            <a:ext cx="6096000" cy="9144000"/>
          </a:xfrm>
          <a:prstGeom prst="rect">
            <a:avLst/>
          </a:prstGeom>
          <a:solidFill>
            <a:schemeClr val="lt2"/>
          </a:solidFill>
          <a:ln>
            <a:noFill/>
          </a:ln>
        </p:spPr>
        <p:txBody>
          <a:bodyPr spcFirstLastPara="1" wrap="square" lIns="135450" tIns="135450" rIns="135450" bIns="1354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13"/>
          <p:cNvSpPr txBox="1">
            <a:spLocks noGrp="1"/>
          </p:cNvSpPr>
          <p:nvPr>
            <p:ph type="title"/>
          </p:nvPr>
        </p:nvSpPr>
        <p:spPr>
          <a:xfrm>
            <a:off x="354000" y="2192311"/>
            <a:ext cx="5393700" cy="2635200"/>
          </a:xfrm>
          <a:prstGeom prst="rect">
            <a:avLst/>
          </a:prstGeom>
          <a:noFill/>
          <a:ln>
            <a:noFill/>
          </a:ln>
        </p:spPr>
        <p:txBody>
          <a:bodyPr spcFirstLastPara="1" wrap="square" lIns="135450" tIns="135450" rIns="135450" bIns="135450" anchor="b" anchorCtr="0">
            <a:normAutofit/>
          </a:bodyPr>
          <a:lstStyle>
            <a:lvl1pPr lvl="0" algn="ctr">
              <a:lnSpc>
                <a:spcPct val="100000"/>
              </a:lnSpc>
              <a:spcBef>
                <a:spcPts val="0"/>
              </a:spcBef>
              <a:spcAft>
                <a:spcPts val="0"/>
              </a:spcAft>
              <a:buSzPts val="6200"/>
              <a:buNone/>
              <a:defRPr sz="6200"/>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a:endParaRPr/>
          </a:p>
        </p:txBody>
      </p:sp>
      <p:sp>
        <p:nvSpPr>
          <p:cNvPr id="62" name="Google Shape;62;p13"/>
          <p:cNvSpPr txBox="1">
            <a:spLocks noGrp="1"/>
          </p:cNvSpPr>
          <p:nvPr>
            <p:ph type="subTitle" idx="1"/>
          </p:nvPr>
        </p:nvSpPr>
        <p:spPr>
          <a:xfrm>
            <a:off x="354000" y="4983244"/>
            <a:ext cx="5393700" cy="2195700"/>
          </a:xfrm>
          <a:prstGeom prst="rect">
            <a:avLst/>
          </a:prstGeom>
          <a:noFill/>
          <a:ln>
            <a:noFill/>
          </a:ln>
        </p:spPr>
        <p:txBody>
          <a:bodyPr spcFirstLastPara="1" wrap="square" lIns="135450" tIns="135450" rIns="135450" bIns="135450" anchor="t" anchorCtr="0">
            <a:normAutofit/>
          </a:bodyPr>
          <a:lstStyle>
            <a:lvl1pPr lvl="0" algn="ctr">
              <a:lnSpc>
                <a:spcPct val="100000"/>
              </a:lnSpc>
              <a:spcBef>
                <a:spcPts val="0"/>
              </a:spcBef>
              <a:spcAft>
                <a:spcPts val="0"/>
              </a:spcAft>
              <a:buSzPts val="3100"/>
              <a:buNone/>
              <a:defRPr sz="3100"/>
            </a:lvl1pPr>
            <a:lvl2pPr lvl="1" algn="ctr">
              <a:lnSpc>
                <a:spcPct val="100000"/>
              </a:lnSpc>
              <a:spcBef>
                <a:spcPts val="0"/>
              </a:spcBef>
              <a:spcAft>
                <a:spcPts val="0"/>
              </a:spcAft>
              <a:buSzPts val="3100"/>
              <a:buNone/>
              <a:defRPr sz="3100"/>
            </a:lvl2pPr>
            <a:lvl3pPr lvl="2" algn="ctr">
              <a:lnSpc>
                <a:spcPct val="100000"/>
              </a:lnSpc>
              <a:spcBef>
                <a:spcPts val="0"/>
              </a:spcBef>
              <a:spcAft>
                <a:spcPts val="0"/>
              </a:spcAft>
              <a:buSzPts val="3100"/>
              <a:buNone/>
              <a:defRPr sz="3100"/>
            </a:lvl3pPr>
            <a:lvl4pPr lvl="3" algn="ctr">
              <a:lnSpc>
                <a:spcPct val="100000"/>
              </a:lnSpc>
              <a:spcBef>
                <a:spcPts val="0"/>
              </a:spcBef>
              <a:spcAft>
                <a:spcPts val="0"/>
              </a:spcAft>
              <a:buSzPts val="3100"/>
              <a:buNone/>
              <a:defRPr sz="3100"/>
            </a:lvl4pPr>
            <a:lvl5pPr lvl="4" algn="ctr">
              <a:lnSpc>
                <a:spcPct val="100000"/>
              </a:lnSpc>
              <a:spcBef>
                <a:spcPts val="0"/>
              </a:spcBef>
              <a:spcAft>
                <a:spcPts val="0"/>
              </a:spcAft>
              <a:buSzPts val="3100"/>
              <a:buNone/>
              <a:defRPr sz="3100"/>
            </a:lvl5pPr>
            <a:lvl6pPr lvl="5" algn="ctr">
              <a:lnSpc>
                <a:spcPct val="100000"/>
              </a:lnSpc>
              <a:spcBef>
                <a:spcPts val="0"/>
              </a:spcBef>
              <a:spcAft>
                <a:spcPts val="0"/>
              </a:spcAft>
              <a:buSzPts val="3100"/>
              <a:buNone/>
              <a:defRPr sz="3100"/>
            </a:lvl6pPr>
            <a:lvl7pPr lvl="6" algn="ctr">
              <a:lnSpc>
                <a:spcPct val="100000"/>
              </a:lnSpc>
              <a:spcBef>
                <a:spcPts val="0"/>
              </a:spcBef>
              <a:spcAft>
                <a:spcPts val="0"/>
              </a:spcAft>
              <a:buSzPts val="3100"/>
              <a:buNone/>
              <a:defRPr sz="3100"/>
            </a:lvl7pPr>
            <a:lvl8pPr lvl="7" algn="ctr">
              <a:lnSpc>
                <a:spcPct val="100000"/>
              </a:lnSpc>
              <a:spcBef>
                <a:spcPts val="0"/>
              </a:spcBef>
              <a:spcAft>
                <a:spcPts val="0"/>
              </a:spcAft>
              <a:buSzPts val="3100"/>
              <a:buNone/>
              <a:defRPr sz="3100"/>
            </a:lvl8pPr>
            <a:lvl9pPr lvl="8" algn="ctr">
              <a:lnSpc>
                <a:spcPct val="100000"/>
              </a:lnSpc>
              <a:spcBef>
                <a:spcPts val="0"/>
              </a:spcBef>
              <a:spcAft>
                <a:spcPts val="0"/>
              </a:spcAft>
              <a:buSzPts val="3100"/>
              <a:buNone/>
              <a:defRPr sz="3100"/>
            </a:lvl9pPr>
          </a:lstStyle>
          <a:p>
            <a:endParaRPr/>
          </a:p>
        </p:txBody>
      </p:sp>
      <p:sp>
        <p:nvSpPr>
          <p:cNvPr id="63" name="Google Shape;63;p13"/>
          <p:cNvSpPr txBox="1">
            <a:spLocks noGrp="1"/>
          </p:cNvSpPr>
          <p:nvPr>
            <p:ph type="body" idx="2"/>
          </p:nvPr>
        </p:nvSpPr>
        <p:spPr>
          <a:xfrm>
            <a:off x="6586000" y="1287244"/>
            <a:ext cx="5115900" cy="6569100"/>
          </a:xfrm>
          <a:prstGeom prst="rect">
            <a:avLst/>
          </a:prstGeom>
          <a:noFill/>
          <a:ln>
            <a:noFill/>
          </a:ln>
        </p:spPr>
        <p:txBody>
          <a:bodyPr spcFirstLastPara="1" wrap="square" lIns="135450" tIns="135450" rIns="135450" bIns="135450" anchor="ctr" anchorCtr="0">
            <a:normAutofit/>
          </a:bodyPr>
          <a:lstStyle>
            <a:lvl1pPr marL="457200" lvl="0" indent="-400050" algn="l">
              <a:lnSpc>
                <a:spcPct val="115000"/>
              </a:lnSpc>
              <a:spcBef>
                <a:spcPts val="0"/>
              </a:spcBef>
              <a:spcAft>
                <a:spcPts val="0"/>
              </a:spcAft>
              <a:buSzPts val="2700"/>
              <a:buChar char="●"/>
              <a:defRPr/>
            </a:lvl1pPr>
            <a:lvl2pPr marL="914400" lvl="1" indent="-361950" algn="l">
              <a:lnSpc>
                <a:spcPct val="115000"/>
              </a:lnSpc>
              <a:spcBef>
                <a:spcPts val="0"/>
              </a:spcBef>
              <a:spcAft>
                <a:spcPts val="0"/>
              </a:spcAft>
              <a:buSzPts val="2100"/>
              <a:buChar char="○"/>
              <a:defRPr/>
            </a:lvl2pPr>
            <a:lvl3pPr marL="1371600" lvl="2" indent="-361950" algn="l">
              <a:lnSpc>
                <a:spcPct val="115000"/>
              </a:lnSpc>
              <a:spcBef>
                <a:spcPts val="0"/>
              </a:spcBef>
              <a:spcAft>
                <a:spcPts val="0"/>
              </a:spcAft>
              <a:buSzPts val="2100"/>
              <a:buChar char="■"/>
              <a:defRPr/>
            </a:lvl3pPr>
            <a:lvl4pPr marL="1828800" lvl="3" indent="-361950" algn="l">
              <a:lnSpc>
                <a:spcPct val="115000"/>
              </a:lnSpc>
              <a:spcBef>
                <a:spcPts val="0"/>
              </a:spcBef>
              <a:spcAft>
                <a:spcPts val="0"/>
              </a:spcAft>
              <a:buSzPts val="2100"/>
              <a:buChar char="●"/>
              <a:defRPr/>
            </a:lvl4pPr>
            <a:lvl5pPr marL="2286000" lvl="4" indent="-361950" algn="l">
              <a:lnSpc>
                <a:spcPct val="115000"/>
              </a:lnSpc>
              <a:spcBef>
                <a:spcPts val="0"/>
              </a:spcBef>
              <a:spcAft>
                <a:spcPts val="0"/>
              </a:spcAft>
              <a:buSzPts val="2100"/>
              <a:buChar char="○"/>
              <a:defRPr/>
            </a:lvl5pPr>
            <a:lvl6pPr marL="2743200" lvl="5" indent="-361950" algn="l">
              <a:lnSpc>
                <a:spcPct val="115000"/>
              </a:lnSpc>
              <a:spcBef>
                <a:spcPts val="0"/>
              </a:spcBef>
              <a:spcAft>
                <a:spcPts val="0"/>
              </a:spcAft>
              <a:buSzPts val="2100"/>
              <a:buChar char="■"/>
              <a:defRPr/>
            </a:lvl6pPr>
            <a:lvl7pPr marL="3200400" lvl="6" indent="-361950" algn="l">
              <a:lnSpc>
                <a:spcPct val="115000"/>
              </a:lnSpc>
              <a:spcBef>
                <a:spcPts val="0"/>
              </a:spcBef>
              <a:spcAft>
                <a:spcPts val="0"/>
              </a:spcAft>
              <a:buSzPts val="2100"/>
              <a:buChar char="●"/>
              <a:defRPr/>
            </a:lvl7pPr>
            <a:lvl8pPr marL="3657600" lvl="7" indent="-361950" algn="l">
              <a:lnSpc>
                <a:spcPct val="115000"/>
              </a:lnSpc>
              <a:spcBef>
                <a:spcPts val="0"/>
              </a:spcBef>
              <a:spcAft>
                <a:spcPts val="0"/>
              </a:spcAft>
              <a:buSzPts val="2100"/>
              <a:buChar char="○"/>
              <a:defRPr/>
            </a:lvl8pPr>
            <a:lvl9pPr marL="4114800" lvl="8" indent="-361950" algn="l">
              <a:lnSpc>
                <a:spcPct val="115000"/>
              </a:lnSpc>
              <a:spcBef>
                <a:spcPts val="0"/>
              </a:spcBef>
              <a:spcAft>
                <a:spcPts val="0"/>
              </a:spcAft>
              <a:buSzPts val="2100"/>
              <a:buChar char="■"/>
              <a:defRPr/>
            </a:lvl9pPr>
          </a:lstStyle>
          <a:p>
            <a:endParaRPr/>
          </a:p>
        </p:txBody>
      </p:sp>
      <p:sp>
        <p:nvSpPr>
          <p:cNvPr id="64" name="Google Shape;64;p13"/>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5"/>
        <p:cNvGrpSpPr/>
        <p:nvPr/>
      </p:nvGrpSpPr>
      <p:grpSpPr>
        <a:xfrm>
          <a:off x="0" y="0"/>
          <a:ext cx="0" cy="0"/>
          <a:chOff x="0" y="0"/>
          <a:chExt cx="0" cy="0"/>
        </a:xfrm>
      </p:grpSpPr>
      <p:sp>
        <p:nvSpPr>
          <p:cNvPr id="66" name="Google Shape;66;p14"/>
          <p:cNvSpPr txBox="1">
            <a:spLocks noGrp="1"/>
          </p:cNvSpPr>
          <p:nvPr>
            <p:ph type="body" idx="1"/>
          </p:nvPr>
        </p:nvSpPr>
        <p:spPr>
          <a:xfrm>
            <a:off x="415600" y="7521022"/>
            <a:ext cx="7998300" cy="1075800"/>
          </a:xfrm>
          <a:prstGeom prst="rect">
            <a:avLst/>
          </a:prstGeom>
          <a:noFill/>
          <a:ln>
            <a:noFill/>
          </a:ln>
        </p:spPr>
        <p:txBody>
          <a:bodyPr spcFirstLastPara="1" wrap="square" lIns="135450" tIns="135450" rIns="135450" bIns="135450" anchor="ctr" anchorCtr="0">
            <a:normAutofit/>
          </a:bodyPr>
          <a:lstStyle>
            <a:lvl1pPr marL="457200" lvl="0" indent="-228600" algn="l">
              <a:lnSpc>
                <a:spcPct val="100000"/>
              </a:lnSpc>
              <a:spcBef>
                <a:spcPts val="0"/>
              </a:spcBef>
              <a:spcAft>
                <a:spcPts val="0"/>
              </a:spcAft>
              <a:buSzPts val="2700"/>
              <a:buNone/>
              <a:defRPr/>
            </a:lvl1pPr>
          </a:lstStyle>
          <a:p>
            <a:endParaRPr/>
          </a:p>
        </p:txBody>
      </p:sp>
      <p:sp>
        <p:nvSpPr>
          <p:cNvPr id="67" name="Google Shape;67;p14"/>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8"/>
        <p:cNvGrpSpPr/>
        <p:nvPr/>
      </p:nvGrpSpPr>
      <p:grpSpPr>
        <a:xfrm>
          <a:off x="0" y="0"/>
          <a:ext cx="0" cy="0"/>
          <a:chOff x="0" y="0"/>
          <a:chExt cx="0" cy="0"/>
        </a:xfrm>
      </p:grpSpPr>
      <p:sp>
        <p:nvSpPr>
          <p:cNvPr id="69" name="Google Shape;69;p15"/>
          <p:cNvSpPr txBox="1">
            <a:spLocks noGrp="1"/>
          </p:cNvSpPr>
          <p:nvPr>
            <p:ph type="title" hasCustomPrompt="1"/>
          </p:nvPr>
        </p:nvSpPr>
        <p:spPr>
          <a:xfrm>
            <a:off x="415600" y="1966444"/>
            <a:ext cx="11360700" cy="3490800"/>
          </a:xfrm>
          <a:prstGeom prst="rect">
            <a:avLst/>
          </a:prstGeom>
          <a:noFill/>
          <a:ln>
            <a:noFill/>
          </a:ln>
        </p:spPr>
        <p:txBody>
          <a:bodyPr spcFirstLastPara="1" wrap="square" lIns="135450" tIns="135450" rIns="135450" bIns="135450" anchor="b" anchorCtr="0">
            <a:normAutofit/>
          </a:bodyPr>
          <a:lstStyle>
            <a:lvl1pPr lvl="0" algn="ctr">
              <a:lnSpc>
                <a:spcPct val="100000"/>
              </a:lnSpc>
              <a:spcBef>
                <a:spcPts val="0"/>
              </a:spcBef>
              <a:spcAft>
                <a:spcPts val="0"/>
              </a:spcAft>
              <a:buSzPts val="17800"/>
              <a:buNone/>
              <a:defRPr sz="17800"/>
            </a:lvl1pPr>
            <a:lvl2pPr lvl="1" algn="ctr">
              <a:lnSpc>
                <a:spcPct val="100000"/>
              </a:lnSpc>
              <a:spcBef>
                <a:spcPts val="0"/>
              </a:spcBef>
              <a:spcAft>
                <a:spcPts val="0"/>
              </a:spcAft>
              <a:buSzPts val="17800"/>
              <a:buNone/>
              <a:defRPr sz="17800"/>
            </a:lvl2pPr>
            <a:lvl3pPr lvl="2" algn="ctr">
              <a:lnSpc>
                <a:spcPct val="100000"/>
              </a:lnSpc>
              <a:spcBef>
                <a:spcPts val="0"/>
              </a:spcBef>
              <a:spcAft>
                <a:spcPts val="0"/>
              </a:spcAft>
              <a:buSzPts val="17800"/>
              <a:buNone/>
              <a:defRPr sz="17800"/>
            </a:lvl3pPr>
            <a:lvl4pPr lvl="3" algn="ctr">
              <a:lnSpc>
                <a:spcPct val="100000"/>
              </a:lnSpc>
              <a:spcBef>
                <a:spcPts val="0"/>
              </a:spcBef>
              <a:spcAft>
                <a:spcPts val="0"/>
              </a:spcAft>
              <a:buSzPts val="17800"/>
              <a:buNone/>
              <a:defRPr sz="17800"/>
            </a:lvl4pPr>
            <a:lvl5pPr lvl="4" algn="ctr">
              <a:lnSpc>
                <a:spcPct val="100000"/>
              </a:lnSpc>
              <a:spcBef>
                <a:spcPts val="0"/>
              </a:spcBef>
              <a:spcAft>
                <a:spcPts val="0"/>
              </a:spcAft>
              <a:buSzPts val="17800"/>
              <a:buNone/>
              <a:defRPr sz="17800"/>
            </a:lvl5pPr>
            <a:lvl6pPr lvl="5" algn="ctr">
              <a:lnSpc>
                <a:spcPct val="100000"/>
              </a:lnSpc>
              <a:spcBef>
                <a:spcPts val="0"/>
              </a:spcBef>
              <a:spcAft>
                <a:spcPts val="0"/>
              </a:spcAft>
              <a:buSzPts val="17800"/>
              <a:buNone/>
              <a:defRPr sz="17800"/>
            </a:lvl6pPr>
            <a:lvl7pPr lvl="6" algn="ctr">
              <a:lnSpc>
                <a:spcPct val="100000"/>
              </a:lnSpc>
              <a:spcBef>
                <a:spcPts val="0"/>
              </a:spcBef>
              <a:spcAft>
                <a:spcPts val="0"/>
              </a:spcAft>
              <a:buSzPts val="17800"/>
              <a:buNone/>
              <a:defRPr sz="17800"/>
            </a:lvl7pPr>
            <a:lvl8pPr lvl="7" algn="ctr">
              <a:lnSpc>
                <a:spcPct val="100000"/>
              </a:lnSpc>
              <a:spcBef>
                <a:spcPts val="0"/>
              </a:spcBef>
              <a:spcAft>
                <a:spcPts val="0"/>
              </a:spcAft>
              <a:buSzPts val="17800"/>
              <a:buNone/>
              <a:defRPr sz="17800"/>
            </a:lvl8pPr>
            <a:lvl9pPr lvl="8" algn="ctr">
              <a:lnSpc>
                <a:spcPct val="100000"/>
              </a:lnSpc>
              <a:spcBef>
                <a:spcPts val="0"/>
              </a:spcBef>
              <a:spcAft>
                <a:spcPts val="0"/>
              </a:spcAft>
              <a:buSzPts val="17800"/>
              <a:buNone/>
              <a:defRPr sz="17800"/>
            </a:lvl9pPr>
          </a:lstStyle>
          <a:p>
            <a:r>
              <a:t>xx%</a:t>
            </a:r>
          </a:p>
        </p:txBody>
      </p:sp>
      <p:sp>
        <p:nvSpPr>
          <p:cNvPr id="70" name="Google Shape;70;p15"/>
          <p:cNvSpPr txBox="1">
            <a:spLocks noGrp="1"/>
          </p:cNvSpPr>
          <p:nvPr>
            <p:ph type="body" idx="1"/>
          </p:nvPr>
        </p:nvSpPr>
        <p:spPr>
          <a:xfrm>
            <a:off x="415600" y="5603956"/>
            <a:ext cx="11360700" cy="2312400"/>
          </a:xfrm>
          <a:prstGeom prst="rect">
            <a:avLst/>
          </a:prstGeom>
          <a:noFill/>
          <a:ln>
            <a:noFill/>
          </a:ln>
        </p:spPr>
        <p:txBody>
          <a:bodyPr spcFirstLastPara="1" wrap="square" lIns="135450" tIns="135450" rIns="135450" bIns="135450" anchor="t" anchorCtr="0">
            <a:normAutofit/>
          </a:bodyPr>
          <a:lstStyle>
            <a:lvl1pPr marL="457200" lvl="0" indent="-400050" algn="ctr">
              <a:lnSpc>
                <a:spcPct val="115000"/>
              </a:lnSpc>
              <a:spcBef>
                <a:spcPts val="0"/>
              </a:spcBef>
              <a:spcAft>
                <a:spcPts val="0"/>
              </a:spcAft>
              <a:buSzPts val="2700"/>
              <a:buChar char="●"/>
              <a:defRPr/>
            </a:lvl1pPr>
            <a:lvl2pPr marL="914400" lvl="1" indent="-361950" algn="ctr">
              <a:lnSpc>
                <a:spcPct val="115000"/>
              </a:lnSpc>
              <a:spcBef>
                <a:spcPts val="0"/>
              </a:spcBef>
              <a:spcAft>
                <a:spcPts val="0"/>
              </a:spcAft>
              <a:buSzPts val="2100"/>
              <a:buChar char="○"/>
              <a:defRPr/>
            </a:lvl2pPr>
            <a:lvl3pPr marL="1371600" lvl="2" indent="-361950" algn="ctr">
              <a:lnSpc>
                <a:spcPct val="115000"/>
              </a:lnSpc>
              <a:spcBef>
                <a:spcPts val="0"/>
              </a:spcBef>
              <a:spcAft>
                <a:spcPts val="0"/>
              </a:spcAft>
              <a:buSzPts val="2100"/>
              <a:buChar char="■"/>
              <a:defRPr/>
            </a:lvl3pPr>
            <a:lvl4pPr marL="1828800" lvl="3" indent="-361950" algn="ctr">
              <a:lnSpc>
                <a:spcPct val="115000"/>
              </a:lnSpc>
              <a:spcBef>
                <a:spcPts val="0"/>
              </a:spcBef>
              <a:spcAft>
                <a:spcPts val="0"/>
              </a:spcAft>
              <a:buSzPts val="2100"/>
              <a:buChar char="●"/>
              <a:defRPr/>
            </a:lvl4pPr>
            <a:lvl5pPr marL="2286000" lvl="4" indent="-361950" algn="ctr">
              <a:lnSpc>
                <a:spcPct val="115000"/>
              </a:lnSpc>
              <a:spcBef>
                <a:spcPts val="0"/>
              </a:spcBef>
              <a:spcAft>
                <a:spcPts val="0"/>
              </a:spcAft>
              <a:buSzPts val="2100"/>
              <a:buChar char="○"/>
              <a:defRPr/>
            </a:lvl5pPr>
            <a:lvl6pPr marL="2743200" lvl="5" indent="-361950" algn="ctr">
              <a:lnSpc>
                <a:spcPct val="115000"/>
              </a:lnSpc>
              <a:spcBef>
                <a:spcPts val="0"/>
              </a:spcBef>
              <a:spcAft>
                <a:spcPts val="0"/>
              </a:spcAft>
              <a:buSzPts val="2100"/>
              <a:buChar char="■"/>
              <a:defRPr/>
            </a:lvl6pPr>
            <a:lvl7pPr marL="3200400" lvl="6" indent="-361950" algn="ctr">
              <a:lnSpc>
                <a:spcPct val="115000"/>
              </a:lnSpc>
              <a:spcBef>
                <a:spcPts val="0"/>
              </a:spcBef>
              <a:spcAft>
                <a:spcPts val="0"/>
              </a:spcAft>
              <a:buSzPts val="2100"/>
              <a:buChar char="●"/>
              <a:defRPr/>
            </a:lvl7pPr>
            <a:lvl8pPr marL="3657600" lvl="7" indent="-361950" algn="ctr">
              <a:lnSpc>
                <a:spcPct val="115000"/>
              </a:lnSpc>
              <a:spcBef>
                <a:spcPts val="0"/>
              </a:spcBef>
              <a:spcAft>
                <a:spcPts val="0"/>
              </a:spcAft>
              <a:buSzPts val="2100"/>
              <a:buChar char="○"/>
              <a:defRPr/>
            </a:lvl8pPr>
            <a:lvl9pPr marL="4114800" lvl="8" indent="-361950" algn="ctr">
              <a:lnSpc>
                <a:spcPct val="115000"/>
              </a:lnSpc>
              <a:spcBef>
                <a:spcPts val="0"/>
              </a:spcBef>
              <a:spcAft>
                <a:spcPts val="0"/>
              </a:spcAft>
              <a:buSzPts val="2100"/>
              <a:buChar char="■"/>
              <a:defRPr/>
            </a:lvl9pPr>
          </a:lstStyle>
          <a:p>
            <a:endParaRPr/>
          </a:p>
        </p:txBody>
      </p:sp>
      <p:sp>
        <p:nvSpPr>
          <p:cNvPr id="71" name="Google Shape;71;p15"/>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16"/>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15600" y="791156"/>
            <a:ext cx="11360700" cy="1018200"/>
          </a:xfrm>
          <a:prstGeom prst="rect">
            <a:avLst/>
          </a:prstGeom>
          <a:noFill/>
          <a:ln>
            <a:noFill/>
          </a:ln>
        </p:spPr>
        <p:txBody>
          <a:bodyPr spcFirstLastPara="1" wrap="square" lIns="135450" tIns="135450" rIns="135450" bIns="135450" anchor="t" anchorCtr="0">
            <a:normAutofit/>
          </a:bodyPr>
          <a:lstStyle>
            <a:lvl1pPr marR="0" lvl="0" algn="l" rtl="0">
              <a:lnSpc>
                <a:spcPct val="100000"/>
              </a:lnSpc>
              <a:spcBef>
                <a:spcPts val="0"/>
              </a:spcBef>
              <a:spcAft>
                <a:spcPts val="0"/>
              </a:spcAft>
              <a:buClr>
                <a:schemeClr val="dk1"/>
              </a:buClr>
              <a:buSzPts val="4100"/>
              <a:buFont typeface="Arial"/>
              <a:buNone/>
              <a:defRPr sz="4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4100"/>
              <a:buFont typeface="Arial"/>
              <a:buNone/>
              <a:defRPr sz="41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4100"/>
              <a:buFont typeface="Arial"/>
              <a:buNone/>
              <a:defRPr sz="41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4100"/>
              <a:buFont typeface="Arial"/>
              <a:buNone/>
              <a:defRPr sz="41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4100"/>
              <a:buFont typeface="Arial"/>
              <a:buNone/>
              <a:defRPr sz="41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4100"/>
              <a:buFont typeface="Arial"/>
              <a:buNone/>
              <a:defRPr sz="41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4100"/>
              <a:buFont typeface="Arial"/>
              <a:buNone/>
              <a:defRPr sz="41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4100"/>
              <a:buFont typeface="Arial"/>
              <a:buNone/>
              <a:defRPr sz="41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4100"/>
              <a:buFont typeface="Arial"/>
              <a:buNone/>
              <a:defRPr sz="4100" b="0" i="0" u="none" strike="noStrike" cap="none">
                <a:solidFill>
                  <a:schemeClr val="dk1"/>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15600" y="2048844"/>
            <a:ext cx="11360700" cy="6073500"/>
          </a:xfrm>
          <a:prstGeom prst="rect">
            <a:avLst/>
          </a:prstGeom>
          <a:noFill/>
          <a:ln>
            <a:noFill/>
          </a:ln>
        </p:spPr>
        <p:txBody>
          <a:bodyPr spcFirstLastPara="1" wrap="square" lIns="135450" tIns="135450" rIns="135450" bIns="135450" anchor="t" anchorCtr="0">
            <a:normAutofit/>
          </a:bodyPr>
          <a:lstStyle>
            <a:lvl1pPr marL="457200" marR="0" lvl="0" indent="-400050" algn="l" rtl="0">
              <a:lnSpc>
                <a:spcPct val="115000"/>
              </a:lnSpc>
              <a:spcBef>
                <a:spcPts val="0"/>
              </a:spcBef>
              <a:spcAft>
                <a:spcPts val="0"/>
              </a:spcAft>
              <a:buClr>
                <a:schemeClr val="dk2"/>
              </a:buClr>
              <a:buSzPts val="2700"/>
              <a:buFont typeface="Arial"/>
              <a:buChar char="●"/>
              <a:defRPr sz="2700" b="0" i="0" u="none" strike="noStrike" cap="none">
                <a:solidFill>
                  <a:schemeClr val="dk2"/>
                </a:solidFill>
                <a:latin typeface="Arial"/>
                <a:ea typeface="Arial"/>
                <a:cs typeface="Arial"/>
                <a:sym typeface="Arial"/>
              </a:defRPr>
            </a:lvl1pPr>
            <a:lvl2pPr marL="914400" marR="0" lvl="1" indent="-361950" algn="l" rtl="0">
              <a:lnSpc>
                <a:spcPct val="115000"/>
              </a:lnSpc>
              <a:spcBef>
                <a:spcPts val="0"/>
              </a:spcBef>
              <a:spcAft>
                <a:spcPts val="0"/>
              </a:spcAft>
              <a:buClr>
                <a:schemeClr val="dk2"/>
              </a:buClr>
              <a:buSzPts val="2100"/>
              <a:buFont typeface="Arial"/>
              <a:buChar char="○"/>
              <a:defRPr sz="2100" b="0" i="0" u="none" strike="noStrike" cap="none">
                <a:solidFill>
                  <a:schemeClr val="dk2"/>
                </a:solidFill>
                <a:latin typeface="Arial"/>
                <a:ea typeface="Arial"/>
                <a:cs typeface="Arial"/>
                <a:sym typeface="Arial"/>
              </a:defRPr>
            </a:lvl2pPr>
            <a:lvl3pPr marL="1371600" marR="0" lvl="2" indent="-361950" algn="l" rtl="0">
              <a:lnSpc>
                <a:spcPct val="115000"/>
              </a:lnSpc>
              <a:spcBef>
                <a:spcPts val="0"/>
              </a:spcBef>
              <a:spcAft>
                <a:spcPts val="0"/>
              </a:spcAft>
              <a:buClr>
                <a:schemeClr val="dk2"/>
              </a:buClr>
              <a:buSzPts val="2100"/>
              <a:buFont typeface="Arial"/>
              <a:buChar char="■"/>
              <a:defRPr sz="2100" b="0" i="0" u="none" strike="noStrike" cap="none">
                <a:solidFill>
                  <a:schemeClr val="dk2"/>
                </a:solidFill>
                <a:latin typeface="Arial"/>
                <a:ea typeface="Arial"/>
                <a:cs typeface="Arial"/>
                <a:sym typeface="Arial"/>
              </a:defRPr>
            </a:lvl3pPr>
            <a:lvl4pPr marL="1828800" marR="0" lvl="3" indent="-361950" algn="l" rtl="0">
              <a:lnSpc>
                <a:spcPct val="115000"/>
              </a:lnSpc>
              <a:spcBef>
                <a:spcPts val="0"/>
              </a:spcBef>
              <a:spcAft>
                <a:spcPts val="0"/>
              </a:spcAft>
              <a:buClr>
                <a:schemeClr val="dk2"/>
              </a:buClr>
              <a:buSzPts val="2100"/>
              <a:buFont typeface="Arial"/>
              <a:buChar char="●"/>
              <a:defRPr sz="2100" b="0" i="0" u="none" strike="noStrike" cap="none">
                <a:solidFill>
                  <a:schemeClr val="dk2"/>
                </a:solidFill>
                <a:latin typeface="Arial"/>
                <a:ea typeface="Arial"/>
                <a:cs typeface="Arial"/>
                <a:sym typeface="Arial"/>
              </a:defRPr>
            </a:lvl4pPr>
            <a:lvl5pPr marL="2286000" marR="0" lvl="4" indent="-361950" algn="l" rtl="0">
              <a:lnSpc>
                <a:spcPct val="115000"/>
              </a:lnSpc>
              <a:spcBef>
                <a:spcPts val="0"/>
              </a:spcBef>
              <a:spcAft>
                <a:spcPts val="0"/>
              </a:spcAft>
              <a:buClr>
                <a:schemeClr val="dk2"/>
              </a:buClr>
              <a:buSzPts val="2100"/>
              <a:buFont typeface="Arial"/>
              <a:buChar char="○"/>
              <a:defRPr sz="2100" b="0" i="0" u="none" strike="noStrike" cap="none">
                <a:solidFill>
                  <a:schemeClr val="dk2"/>
                </a:solidFill>
                <a:latin typeface="Arial"/>
                <a:ea typeface="Arial"/>
                <a:cs typeface="Arial"/>
                <a:sym typeface="Arial"/>
              </a:defRPr>
            </a:lvl5pPr>
            <a:lvl6pPr marL="2743200" marR="0" lvl="5" indent="-361950" algn="l" rtl="0">
              <a:lnSpc>
                <a:spcPct val="115000"/>
              </a:lnSpc>
              <a:spcBef>
                <a:spcPts val="0"/>
              </a:spcBef>
              <a:spcAft>
                <a:spcPts val="0"/>
              </a:spcAft>
              <a:buClr>
                <a:schemeClr val="dk2"/>
              </a:buClr>
              <a:buSzPts val="2100"/>
              <a:buFont typeface="Arial"/>
              <a:buChar char="■"/>
              <a:defRPr sz="2100" b="0" i="0" u="none" strike="noStrike" cap="none">
                <a:solidFill>
                  <a:schemeClr val="dk2"/>
                </a:solidFill>
                <a:latin typeface="Arial"/>
                <a:ea typeface="Arial"/>
                <a:cs typeface="Arial"/>
                <a:sym typeface="Arial"/>
              </a:defRPr>
            </a:lvl6pPr>
            <a:lvl7pPr marL="3200400" marR="0" lvl="6" indent="-361950" algn="l" rtl="0">
              <a:lnSpc>
                <a:spcPct val="115000"/>
              </a:lnSpc>
              <a:spcBef>
                <a:spcPts val="0"/>
              </a:spcBef>
              <a:spcAft>
                <a:spcPts val="0"/>
              </a:spcAft>
              <a:buClr>
                <a:schemeClr val="dk2"/>
              </a:buClr>
              <a:buSzPts val="2100"/>
              <a:buFont typeface="Arial"/>
              <a:buChar char="●"/>
              <a:defRPr sz="2100" b="0" i="0" u="none" strike="noStrike" cap="none">
                <a:solidFill>
                  <a:schemeClr val="dk2"/>
                </a:solidFill>
                <a:latin typeface="Arial"/>
                <a:ea typeface="Arial"/>
                <a:cs typeface="Arial"/>
                <a:sym typeface="Arial"/>
              </a:defRPr>
            </a:lvl7pPr>
            <a:lvl8pPr marL="3657600" marR="0" lvl="7" indent="-361950" algn="l" rtl="0">
              <a:lnSpc>
                <a:spcPct val="115000"/>
              </a:lnSpc>
              <a:spcBef>
                <a:spcPts val="0"/>
              </a:spcBef>
              <a:spcAft>
                <a:spcPts val="0"/>
              </a:spcAft>
              <a:buClr>
                <a:schemeClr val="dk2"/>
              </a:buClr>
              <a:buSzPts val="2100"/>
              <a:buFont typeface="Arial"/>
              <a:buChar char="○"/>
              <a:defRPr sz="2100" b="0" i="0" u="none" strike="noStrike" cap="none">
                <a:solidFill>
                  <a:schemeClr val="dk2"/>
                </a:solidFill>
                <a:latin typeface="Arial"/>
                <a:ea typeface="Arial"/>
                <a:cs typeface="Arial"/>
                <a:sym typeface="Arial"/>
              </a:defRPr>
            </a:lvl8pPr>
            <a:lvl9pPr marL="4114800" marR="0" lvl="8" indent="-361950" algn="l" rtl="0">
              <a:lnSpc>
                <a:spcPct val="115000"/>
              </a:lnSpc>
              <a:spcBef>
                <a:spcPts val="0"/>
              </a:spcBef>
              <a:spcAft>
                <a:spcPts val="0"/>
              </a:spcAft>
              <a:buClr>
                <a:schemeClr val="dk2"/>
              </a:buClr>
              <a:buSzPts val="2100"/>
              <a:buFont typeface="Arial"/>
              <a:buChar char="■"/>
              <a:defRPr sz="2100" b="0" i="0" u="none" strike="noStrike" cap="none">
                <a:solidFill>
                  <a:schemeClr val="dk2"/>
                </a:solidFill>
                <a:latin typeface="Arial"/>
                <a:ea typeface="Arial"/>
                <a:cs typeface="Arial"/>
                <a:sym typeface="Arial"/>
              </a:defRPr>
            </a:lvl9pPr>
          </a:lstStyle>
          <a:p>
            <a:endParaRPr/>
          </a:p>
        </p:txBody>
      </p:sp>
      <p:sp>
        <p:nvSpPr>
          <p:cNvPr id="12" name="Google Shape;12;p1"/>
          <p:cNvSpPr txBox="1">
            <a:spLocks noGrp="1"/>
          </p:cNvSpPr>
          <p:nvPr>
            <p:ph type="sldNum" idx="12"/>
          </p:nvPr>
        </p:nvSpPr>
        <p:spPr>
          <a:xfrm>
            <a:off x="11296610" y="8290163"/>
            <a:ext cx="731700" cy="699600"/>
          </a:xfrm>
          <a:prstGeom prst="rect">
            <a:avLst/>
          </a:prstGeom>
          <a:noFill/>
          <a:ln>
            <a:noFill/>
          </a:ln>
        </p:spPr>
        <p:txBody>
          <a:bodyPr spcFirstLastPara="1" wrap="square" lIns="135450" tIns="135450" rIns="135450" bIns="135450" anchor="ctr" anchorCtr="0">
            <a:normAutofit/>
          </a:bodyPr>
          <a:lstStyle>
            <a:lvl1pPr marL="0" marR="0" lvl="0" indent="0" algn="r" rtl="0">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500"/>
              <a:buFont typeface="Arial"/>
              <a:buNone/>
              <a:defRPr sz="15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149"/>
        </a:solid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ctrTitle"/>
          </p:nvPr>
        </p:nvSpPr>
        <p:spPr>
          <a:xfrm>
            <a:off x="279625" y="4599950"/>
            <a:ext cx="11702700" cy="1160400"/>
          </a:xfrm>
          <a:prstGeom prst="rect">
            <a:avLst/>
          </a:prstGeom>
          <a:noFill/>
          <a:ln>
            <a:noFill/>
          </a:ln>
        </p:spPr>
        <p:txBody>
          <a:bodyPr spcFirstLastPara="1" wrap="square" lIns="91425" tIns="45700" rIns="91425" bIns="45700" anchor="b" anchorCtr="0">
            <a:normAutofit fontScale="90000"/>
          </a:bodyPr>
          <a:lstStyle/>
          <a:p>
            <a:pPr marL="457200" lvl="0" indent="0" algn="l" rtl="0">
              <a:lnSpc>
                <a:spcPct val="115000"/>
              </a:lnSpc>
              <a:spcBef>
                <a:spcPts val="0"/>
              </a:spcBef>
              <a:spcAft>
                <a:spcPts val="0"/>
              </a:spcAft>
              <a:buClr>
                <a:schemeClr val="dk1"/>
              </a:buClr>
              <a:buSzPct val="91666"/>
              <a:buFont typeface="Arial"/>
              <a:buNone/>
            </a:pPr>
            <a:endParaRPr sz="1200" b="0">
              <a:solidFill>
                <a:srgbClr val="F1C232"/>
              </a:solidFill>
              <a:latin typeface="Calibri"/>
              <a:ea typeface="Calibri"/>
              <a:cs typeface="Calibri"/>
              <a:sym typeface="Calibri"/>
            </a:endParaRPr>
          </a:p>
          <a:p>
            <a:pPr marL="0" lvl="0" indent="0" algn="ctr" rtl="0">
              <a:lnSpc>
                <a:spcPct val="90000"/>
              </a:lnSpc>
              <a:spcBef>
                <a:spcPts val="0"/>
              </a:spcBef>
              <a:spcAft>
                <a:spcPts val="0"/>
              </a:spcAft>
              <a:buClr>
                <a:schemeClr val="dk1"/>
              </a:buClr>
              <a:buSzPts val="990"/>
              <a:buFont typeface="Arial"/>
              <a:buNone/>
            </a:pPr>
            <a:endParaRPr sz="4955">
              <a:solidFill>
                <a:srgbClr val="F1C232"/>
              </a:solidFill>
            </a:endParaRPr>
          </a:p>
          <a:p>
            <a:pPr marL="0" lvl="0" indent="0" algn="ctr" rtl="0">
              <a:lnSpc>
                <a:spcPct val="90000"/>
              </a:lnSpc>
              <a:spcBef>
                <a:spcPts val="0"/>
              </a:spcBef>
              <a:spcAft>
                <a:spcPts val="0"/>
              </a:spcAft>
              <a:buClr>
                <a:schemeClr val="dk1"/>
              </a:buClr>
              <a:buSzPts val="990"/>
              <a:buFont typeface="Arial"/>
              <a:buNone/>
            </a:pPr>
            <a:endParaRPr sz="4955">
              <a:solidFill>
                <a:srgbClr val="F1C232"/>
              </a:solidFill>
            </a:endParaRPr>
          </a:p>
          <a:p>
            <a:pPr marL="0" lvl="0" indent="0" algn="ctr" rtl="0">
              <a:lnSpc>
                <a:spcPct val="90000"/>
              </a:lnSpc>
              <a:spcBef>
                <a:spcPts val="0"/>
              </a:spcBef>
              <a:spcAft>
                <a:spcPts val="0"/>
              </a:spcAft>
              <a:buClr>
                <a:schemeClr val="dk1"/>
              </a:buClr>
              <a:buSzPts val="990"/>
              <a:buFont typeface="Arial"/>
              <a:buNone/>
            </a:pPr>
            <a:endParaRPr sz="4955">
              <a:solidFill>
                <a:srgbClr val="F1C232"/>
              </a:solidFill>
            </a:endParaRPr>
          </a:p>
          <a:p>
            <a:pPr marL="0" lvl="0" indent="0" algn="ctr" rtl="0">
              <a:lnSpc>
                <a:spcPct val="90000"/>
              </a:lnSpc>
              <a:spcBef>
                <a:spcPts val="0"/>
              </a:spcBef>
              <a:spcAft>
                <a:spcPts val="0"/>
              </a:spcAft>
              <a:buClr>
                <a:schemeClr val="dk1"/>
              </a:buClr>
              <a:buSzPts val="990"/>
              <a:buFont typeface="Arial"/>
              <a:buNone/>
            </a:pPr>
            <a:endParaRPr sz="5300">
              <a:solidFill>
                <a:srgbClr val="F1C232"/>
              </a:solidFill>
            </a:endParaRPr>
          </a:p>
          <a:p>
            <a:pPr marL="0" lvl="0" indent="0" algn="ctr" rtl="0">
              <a:lnSpc>
                <a:spcPct val="90000"/>
              </a:lnSpc>
              <a:spcBef>
                <a:spcPts val="0"/>
              </a:spcBef>
              <a:spcAft>
                <a:spcPts val="0"/>
              </a:spcAft>
              <a:buClr>
                <a:schemeClr val="dk1"/>
              </a:buClr>
              <a:buSzPts val="990"/>
              <a:buFont typeface="Arial"/>
              <a:buNone/>
            </a:pPr>
            <a:endParaRPr sz="5300">
              <a:solidFill>
                <a:srgbClr val="F1C232"/>
              </a:solidFill>
            </a:endParaRPr>
          </a:p>
          <a:p>
            <a:pPr marL="0" lvl="0" indent="0" algn="ctr" rtl="0">
              <a:lnSpc>
                <a:spcPct val="90000"/>
              </a:lnSpc>
              <a:spcBef>
                <a:spcPts val="0"/>
              </a:spcBef>
              <a:spcAft>
                <a:spcPts val="0"/>
              </a:spcAft>
              <a:buClr>
                <a:schemeClr val="lt1"/>
              </a:buClr>
              <a:buSzPct val="94963"/>
              <a:buFont typeface="Arial"/>
              <a:buNone/>
            </a:pPr>
            <a:r>
              <a:rPr lang="en-US" sz="4633" b="1">
                <a:solidFill>
                  <a:schemeClr val="lt1"/>
                </a:solidFill>
              </a:rPr>
              <a:t>Annual Program Data Report: 2025</a:t>
            </a:r>
            <a:endParaRPr sz="4633" b="1">
              <a:solidFill>
                <a:schemeClr val="lt1"/>
              </a:solidFill>
            </a:endParaRPr>
          </a:p>
          <a:p>
            <a:pPr marL="0" lvl="0" indent="0" algn="ctr" rtl="0">
              <a:lnSpc>
                <a:spcPct val="90000"/>
              </a:lnSpc>
              <a:spcBef>
                <a:spcPts val="0"/>
              </a:spcBef>
              <a:spcAft>
                <a:spcPts val="0"/>
              </a:spcAft>
              <a:buClr>
                <a:schemeClr val="lt1"/>
              </a:buClr>
              <a:buSzPct val="94963"/>
              <a:buFont typeface="Arial"/>
              <a:buNone/>
            </a:pPr>
            <a:r>
              <a:rPr lang="en-US" sz="4633" b="1">
                <a:solidFill>
                  <a:schemeClr val="lt1"/>
                </a:solidFill>
              </a:rPr>
              <a:t>Board Snapshot</a:t>
            </a:r>
            <a:endParaRPr sz="4633" b="1">
              <a:solidFill>
                <a:schemeClr val="lt1"/>
              </a:solidFill>
            </a:endParaRPr>
          </a:p>
        </p:txBody>
      </p:sp>
      <p:pic>
        <p:nvPicPr>
          <p:cNvPr id="79" name="Google Shape;79;p17"/>
          <p:cNvPicPr preferRelativeResize="0"/>
          <p:nvPr/>
        </p:nvPicPr>
        <p:blipFill rotWithShape="1">
          <a:blip r:embed="rId3">
            <a:alphaModFix/>
          </a:blip>
          <a:srcRect/>
          <a:stretch/>
        </p:blipFill>
        <p:spPr>
          <a:xfrm>
            <a:off x="955475" y="2353750"/>
            <a:ext cx="10715400" cy="1676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163622" y="133350"/>
            <a:ext cx="11715900" cy="1121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4400"/>
              <a:buNone/>
            </a:pPr>
            <a:r>
              <a:rPr lang="en-US" sz="3800" b="1"/>
              <a:t>2025 at a Glance - Impact and Resilience</a:t>
            </a:r>
            <a:endParaRPr sz="3800" b="1"/>
          </a:p>
        </p:txBody>
      </p:sp>
      <p:sp>
        <p:nvSpPr>
          <p:cNvPr id="86" name="Google Shape;86;p18"/>
          <p:cNvSpPr txBox="1"/>
          <p:nvPr/>
        </p:nvSpPr>
        <p:spPr>
          <a:xfrm>
            <a:off x="199353" y="1471641"/>
            <a:ext cx="11992200" cy="7194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sz="2500" b="1">
                <a:solidFill>
                  <a:schemeClr val="dk1"/>
                </a:solidFill>
              </a:rPr>
              <a:t>2025 was a year of resilience and strategic adaptability amid unprecedented increased complexity in all aspects of our work.</a:t>
            </a:r>
            <a:endParaRPr sz="2400" b="1">
              <a:solidFill>
                <a:schemeClr val="dk1"/>
              </a:solidFill>
            </a:endParaRPr>
          </a:p>
          <a:p>
            <a:pPr marL="457200" lvl="0" indent="-374650" algn="l" rtl="0">
              <a:lnSpc>
                <a:spcPct val="115000"/>
              </a:lnSpc>
              <a:spcBef>
                <a:spcPts val="1200"/>
              </a:spcBef>
              <a:spcAft>
                <a:spcPts val="0"/>
              </a:spcAft>
              <a:buClr>
                <a:schemeClr val="dk1"/>
              </a:buClr>
              <a:buSzPts val="2300"/>
              <a:buChar char="●"/>
            </a:pPr>
            <a:r>
              <a:rPr lang="en-US" sz="2300">
                <a:solidFill>
                  <a:schemeClr val="dk1"/>
                </a:solidFill>
              </a:rPr>
              <a:t>Over 10,000 people served for the second year in a row. Overall clients served declined modestly (–4%), as a result of more complex immigration cases rather than diminished demand.</a:t>
            </a:r>
            <a:endParaRPr sz="2300">
              <a:solidFill>
                <a:schemeClr val="dk1"/>
              </a:solidFill>
            </a:endParaRPr>
          </a:p>
          <a:p>
            <a:pPr marL="457200" lvl="0" indent="-374650" algn="l" rtl="0">
              <a:lnSpc>
                <a:spcPct val="115000"/>
              </a:lnSpc>
              <a:spcBef>
                <a:spcPts val="0"/>
              </a:spcBef>
              <a:spcAft>
                <a:spcPts val="0"/>
              </a:spcAft>
              <a:buClr>
                <a:schemeClr val="dk1"/>
              </a:buClr>
              <a:buSzPts val="2300"/>
              <a:buChar char="●"/>
            </a:pPr>
            <a:r>
              <a:rPr lang="en-US" sz="2300">
                <a:solidFill>
                  <a:schemeClr val="dk1"/>
                </a:solidFill>
              </a:rPr>
              <a:t>Legal Services</a:t>
            </a:r>
            <a:endParaRPr sz="2300">
              <a:solidFill>
                <a:schemeClr val="dk1"/>
              </a:solidFill>
            </a:endParaRPr>
          </a:p>
          <a:p>
            <a:pPr marL="914400" lvl="1" indent="-374650" algn="l" rtl="0">
              <a:lnSpc>
                <a:spcPct val="115000"/>
              </a:lnSpc>
              <a:spcBef>
                <a:spcPts val="0"/>
              </a:spcBef>
              <a:spcAft>
                <a:spcPts val="0"/>
              </a:spcAft>
              <a:buClr>
                <a:schemeClr val="dk1"/>
              </a:buClr>
              <a:buSzPts val="2300"/>
              <a:buChar char="○"/>
            </a:pPr>
            <a:r>
              <a:rPr lang="en-US" sz="2300">
                <a:solidFill>
                  <a:schemeClr val="dk1"/>
                </a:solidFill>
              </a:rPr>
              <a:t>Nearly 2,900 unique clients served with an 84% success rate.</a:t>
            </a:r>
            <a:endParaRPr sz="2300">
              <a:solidFill>
                <a:schemeClr val="dk1"/>
              </a:solidFill>
            </a:endParaRPr>
          </a:p>
          <a:p>
            <a:pPr marL="914400" lvl="1" indent="-374650" algn="l" rtl="0">
              <a:lnSpc>
                <a:spcPct val="115000"/>
              </a:lnSpc>
              <a:spcBef>
                <a:spcPts val="0"/>
              </a:spcBef>
              <a:spcAft>
                <a:spcPts val="0"/>
              </a:spcAft>
              <a:buClr>
                <a:schemeClr val="dk1"/>
              </a:buClr>
              <a:buSzPts val="2300"/>
              <a:buChar char="○"/>
            </a:pPr>
            <a:r>
              <a:rPr lang="en-US" sz="2300">
                <a:solidFill>
                  <a:schemeClr val="dk1"/>
                </a:solidFill>
              </a:rPr>
              <a:t>Case complexity increased (asylum prep time +44%).</a:t>
            </a:r>
            <a:endParaRPr sz="2300">
              <a:solidFill>
                <a:schemeClr val="dk1"/>
              </a:solidFill>
            </a:endParaRPr>
          </a:p>
          <a:p>
            <a:pPr marL="457200" marR="0" lvl="0" indent="-368300" algn="l" rtl="0">
              <a:lnSpc>
                <a:spcPct val="115000"/>
              </a:lnSpc>
              <a:spcBef>
                <a:spcPts val="0"/>
              </a:spcBef>
              <a:spcAft>
                <a:spcPts val="0"/>
              </a:spcAft>
              <a:buClr>
                <a:schemeClr val="dk1"/>
              </a:buClr>
              <a:buSzPts val="2200"/>
              <a:buChar char="●"/>
            </a:pPr>
            <a:r>
              <a:rPr lang="en-US" sz="2300">
                <a:solidFill>
                  <a:schemeClr val="dk1"/>
                </a:solidFill>
              </a:rPr>
              <a:t>Family &amp; Individual Support</a:t>
            </a:r>
            <a:endParaRPr sz="2300">
              <a:solidFill>
                <a:schemeClr val="dk1"/>
              </a:solidFill>
            </a:endParaRPr>
          </a:p>
          <a:p>
            <a:pPr marL="914400" marR="0" lvl="1" indent="-368300" algn="l" rtl="0">
              <a:lnSpc>
                <a:spcPct val="115000"/>
              </a:lnSpc>
              <a:spcBef>
                <a:spcPts val="0"/>
              </a:spcBef>
              <a:spcAft>
                <a:spcPts val="0"/>
              </a:spcAft>
              <a:buClr>
                <a:schemeClr val="dk1"/>
              </a:buClr>
              <a:buSzPts val="2200"/>
              <a:buChar char="○"/>
            </a:pPr>
            <a:r>
              <a:rPr lang="en-US" sz="2300">
                <a:solidFill>
                  <a:schemeClr val="dk1"/>
                </a:solidFill>
              </a:rPr>
              <a:t>22% increase in unique clients, despite fewer total cases.</a:t>
            </a:r>
            <a:endParaRPr sz="2300">
              <a:solidFill>
                <a:schemeClr val="dk1"/>
              </a:solidFill>
            </a:endParaRPr>
          </a:p>
          <a:p>
            <a:pPr marL="914400" marR="0" lvl="1" indent="-374650" algn="l" rtl="0">
              <a:lnSpc>
                <a:spcPct val="115000"/>
              </a:lnSpc>
              <a:spcBef>
                <a:spcPts val="0"/>
              </a:spcBef>
              <a:spcAft>
                <a:spcPts val="0"/>
              </a:spcAft>
              <a:buClr>
                <a:schemeClr val="dk1"/>
              </a:buClr>
              <a:buSzPts val="2300"/>
              <a:buChar char="○"/>
            </a:pPr>
            <a:r>
              <a:rPr lang="en-US" sz="2300">
                <a:solidFill>
                  <a:schemeClr val="dk1"/>
                </a:solidFill>
              </a:rPr>
              <a:t>Increased case complexity resulted in added in person office hours and supervision.</a:t>
            </a:r>
            <a:endParaRPr sz="2300">
              <a:solidFill>
                <a:schemeClr val="dk1"/>
              </a:solidFill>
            </a:endParaRPr>
          </a:p>
          <a:p>
            <a:pPr marL="457200" marR="0" lvl="0" indent="-368300" algn="l" rtl="0">
              <a:lnSpc>
                <a:spcPct val="115000"/>
              </a:lnSpc>
              <a:spcBef>
                <a:spcPts val="0"/>
              </a:spcBef>
              <a:spcAft>
                <a:spcPts val="0"/>
              </a:spcAft>
              <a:buClr>
                <a:schemeClr val="dk1"/>
              </a:buClr>
              <a:buSzPts val="2200"/>
              <a:buChar char="●"/>
            </a:pPr>
            <a:r>
              <a:rPr lang="en-US" sz="2300">
                <a:solidFill>
                  <a:schemeClr val="dk1"/>
                </a:solidFill>
              </a:rPr>
              <a:t>Workforce Development &amp; Economic Mobility</a:t>
            </a:r>
            <a:endParaRPr sz="2300">
              <a:solidFill>
                <a:schemeClr val="dk1"/>
              </a:solidFill>
            </a:endParaRPr>
          </a:p>
          <a:p>
            <a:pPr marL="914400" marR="0" lvl="1" indent="-368300" algn="l" rtl="0">
              <a:lnSpc>
                <a:spcPct val="115000"/>
              </a:lnSpc>
              <a:spcBef>
                <a:spcPts val="0"/>
              </a:spcBef>
              <a:spcAft>
                <a:spcPts val="0"/>
              </a:spcAft>
              <a:buClr>
                <a:schemeClr val="dk1"/>
              </a:buClr>
              <a:buSzPts val="2200"/>
              <a:buChar char="○"/>
            </a:pPr>
            <a:r>
              <a:rPr lang="en-US" sz="2300">
                <a:solidFill>
                  <a:schemeClr val="dk1"/>
                </a:solidFill>
              </a:rPr>
              <a:t>Carreras y Caminos served 1,028 clients (+9%).</a:t>
            </a:r>
            <a:endParaRPr sz="2300">
              <a:solidFill>
                <a:schemeClr val="dk1"/>
              </a:solidFill>
            </a:endParaRPr>
          </a:p>
          <a:p>
            <a:pPr marL="914400" lvl="1" indent="-374650" algn="l" rtl="0">
              <a:lnSpc>
                <a:spcPct val="115000"/>
              </a:lnSpc>
              <a:spcBef>
                <a:spcPts val="0"/>
              </a:spcBef>
              <a:spcAft>
                <a:spcPts val="0"/>
              </a:spcAft>
              <a:buClr>
                <a:schemeClr val="dk1"/>
              </a:buClr>
              <a:buSzPts val="2300"/>
              <a:buChar char="○"/>
            </a:pPr>
            <a:r>
              <a:rPr lang="en-US" sz="2300">
                <a:solidFill>
                  <a:schemeClr val="dk1"/>
                </a:solidFill>
              </a:rPr>
              <a:t>Business Center clients increased 24%, with cases up 32%, signaling demand for entrepreneurship and workforce development.</a:t>
            </a:r>
            <a:endParaRPr sz="2300">
              <a:solidFill>
                <a:schemeClr val="dk1"/>
              </a:solidFill>
            </a:endParaRPr>
          </a:p>
          <a:p>
            <a:pPr marL="914400" marR="0" lvl="1" indent="-368300" algn="l" rtl="0">
              <a:lnSpc>
                <a:spcPct val="115000"/>
              </a:lnSpc>
              <a:spcBef>
                <a:spcPts val="0"/>
              </a:spcBef>
              <a:spcAft>
                <a:spcPts val="0"/>
              </a:spcAft>
              <a:buClr>
                <a:schemeClr val="dk1"/>
              </a:buClr>
              <a:buSzPts val="2200"/>
              <a:buChar char="○"/>
            </a:pPr>
            <a:r>
              <a:rPr lang="en-US" sz="2300">
                <a:solidFill>
                  <a:schemeClr val="dk1"/>
                </a:solidFill>
              </a:rPr>
              <a:t>ESL participation increased, with completion rates exceeding national averages.</a:t>
            </a:r>
            <a:endParaRPr sz="23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332275" y="133350"/>
            <a:ext cx="11507400" cy="1121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4400"/>
              <a:buNone/>
            </a:pPr>
            <a:r>
              <a:rPr lang="en-US" sz="3000" b="1"/>
              <a:t>2025 at a Glance - Community Education, Volunteers and Influence</a:t>
            </a:r>
            <a:endParaRPr sz="3000" b="1"/>
          </a:p>
        </p:txBody>
      </p:sp>
      <p:sp>
        <p:nvSpPr>
          <p:cNvPr id="93" name="Google Shape;93;p19"/>
          <p:cNvSpPr txBox="1"/>
          <p:nvPr/>
        </p:nvSpPr>
        <p:spPr>
          <a:xfrm>
            <a:off x="332275" y="1409600"/>
            <a:ext cx="11589600" cy="7322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sz="2500" b="1">
                <a:solidFill>
                  <a:schemeClr val="dk1"/>
                </a:solidFill>
              </a:rPr>
              <a:t>Neighbors Link expanded its reach, and impact by leveraging Community Education, volunteers, and partnerships as force multipliers.</a:t>
            </a:r>
            <a:endParaRPr sz="2200" b="1">
              <a:solidFill>
                <a:schemeClr val="dk1"/>
              </a:solidFill>
            </a:endParaRPr>
          </a:p>
          <a:p>
            <a:pPr marL="457200" lvl="0" indent="-361950" algn="l" rtl="0">
              <a:lnSpc>
                <a:spcPct val="115000"/>
              </a:lnSpc>
              <a:spcBef>
                <a:spcPts val="1200"/>
              </a:spcBef>
              <a:spcAft>
                <a:spcPts val="0"/>
              </a:spcAft>
              <a:buClr>
                <a:schemeClr val="dk1"/>
              </a:buClr>
              <a:buSzPts val="2100"/>
              <a:buChar char="●"/>
            </a:pPr>
            <a:r>
              <a:rPr lang="en-US" sz="2500">
                <a:solidFill>
                  <a:schemeClr val="dk1"/>
                </a:solidFill>
              </a:rPr>
              <a:t>Community Education and Empowerment</a:t>
            </a:r>
            <a:endParaRPr sz="2500">
              <a:solidFill>
                <a:schemeClr val="dk1"/>
              </a:solidFill>
            </a:endParaRPr>
          </a:p>
          <a:p>
            <a:pPr marL="914400" lvl="1" indent="-361950" algn="l" rtl="0">
              <a:lnSpc>
                <a:spcPct val="115000"/>
              </a:lnSpc>
              <a:spcBef>
                <a:spcPts val="0"/>
              </a:spcBef>
              <a:spcAft>
                <a:spcPts val="0"/>
              </a:spcAft>
              <a:buClr>
                <a:schemeClr val="dk1"/>
              </a:buClr>
              <a:buSzPts val="2100"/>
              <a:buChar char="○"/>
            </a:pPr>
            <a:r>
              <a:rPr lang="en-US" sz="2500">
                <a:solidFill>
                  <a:schemeClr val="dk1"/>
                </a:solidFill>
              </a:rPr>
              <a:t>188 trainings and events (+84% from 2024).</a:t>
            </a:r>
            <a:endParaRPr sz="2500">
              <a:solidFill>
                <a:schemeClr val="dk1"/>
              </a:solidFill>
            </a:endParaRPr>
          </a:p>
          <a:p>
            <a:pPr marL="914400" lvl="1" indent="-361950" algn="l" rtl="0">
              <a:lnSpc>
                <a:spcPct val="115000"/>
              </a:lnSpc>
              <a:spcBef>
                <a:spcPts val="0"/>
              </a:spcBef>
              <a:spcAft>
                <a:spcPts val="0"/>
              </a:spcAft>
              <a:buClr>
                <a:schemeClr val="dk1"/>
              </a:buClr>
              <a:buSzPts val="2100"/>
              <a:buChar char="○"/>
            </a:pPr>
            <a:r>
              <a:rPr lang="en-US" sz="2500">
                <a:solidFill>
                  <a:schemeClr val="dk1"/>
                </a:solidFill>
              </a:rPr>
              <a:t>11,154 people reached.</a:t>
            </a:r>
            <a:endParaRPr sz="2500">
              <a:solidFill>
                <a:schemeClr val="dk1"/>
              </a:solidFill>
            </a:endParaRPr>
          </a:p>
          <a:p>
            <a:pPr marL="914400" lvl="1" indent="-361950" algn="l" rtl="0">
              <a:lnSpc>
                <a:spcPct val="115000"/>
              </a:lnSpc>
              <a:spcBef>
                <a:spcPts val="0"/>
              </a:spcBef>
              <a:spcAft>
                <a:spcPts val="0"/>
              </a:spcAft>
              <a:buClr>
                <a:schemeClr val="dk1"/>
              </a:buClr>
              <a:buSzPts val="2100"/>
              <a:buChar char="○"/>
            </a:pPr>
            <a:r>
              <a:rPr lang="en-US" sz="2500">
                <a:solidFill>
                  <a:schemeClr val="dk1"/>
                </a:solidFill>
              </a:rPr>
              <a:t>60% more immigrant clients, 13× more providers, and nearly 4× more allies engaged.</a:t>
            </a:r>
            <a:endParaRPr sz="2500">
              <a:solidFill>
                <a:schemeClr val="dk1"/>
              </a:solidFill>
            </a:endParaRPr>
          </a:p>
          <a:p>
            <a:pPr marL="457200" lvl="0" indent="-361950" algn="l" rtl="0">
              <a:lnSpc>
                <a:spcPct val="115000"/>
              </a:lnSpc>
              <a:spcBef>
                <a:spcPts val="0"/>
              </a:spcBef>
              <a:spcAft>
                <a:spcPts val="0"/>
              </a:spcAft>
              <a:buClr>
                <a:schemeClr val="dk1"/>
              </a:buClr>
              <a:buSzPts val="2100"/>
              <a:buChar char="●"/>
            </a:pPr>
            <a:r>
              <a:rPr lang="en-US" sz="2500">
                <a:solidFill>
                  <a:schemeClr val="dk1"/>
                </a:solidFill>
              </a:rPr>
              <a:t>Volunteers</a:t>
            </a:r>
            <a:endParaRPr sz="2500">
              <a:solidFill>
                <a:schemeClr val="dk1"/>
              </a:solidFill>
            </a:endParaRPr>
          </a:p>
          <a:p>
            <a:pPr marL="914400" lvl="1" indent="-361950" algn="l" rtl="0">
              <a:lnSpc>
                <a:spcPct val="115000"/>
              </a:lnSpc>
              <a:spcBef>
                <a:spcPts val="0"/>
              </a:spcBef>
              <a:spcAft>
                <a:spcPts val="0"/>
              </a:spcAft>
              <a:buClr>
                <a:schemeClr val="dk1"/>
              </a:buClr>
              <a:buSzPts val="2100"/>
              <a:buChar char="○"/>
            </a:pPr>
            <a:r>
              <a:rPr lang="en-US" sz="2500">
                <a:solidFill>
                  <a:schemeClr val="dk1"/>
                </a:solidFill>
              </a:rPr>
              <a:t>882 volunteers (+8%).</a:t>
            </a:r>
            <a:endParaRPr sz="2500">
              <a:solidFill>
                <a:schemeClr val="dk1"/>
              </a:solidFill>
            </a:endParaRPr>
          </a:p>
          <a:p>
            <a:pPr marL="914400" lvl="1" indent="-361950" algn="l" rtl="0">
              <a:lnSpc>
                <a:spcPct val="115000"/>
              </a:lnSpc>
              <a:spcBef>
                <a:spcPts val="0"/>
              </a:spcBef>
              <a:spcAft>
                <a:spcPts val="0"/>
              </a:spcAft>
              <a:buClr>
                <a:schemeClr val="dk1"/>
              </a:buClr>
              <a:buSzPts val="2100"/>
              <a:buChar char="○"/>
            </a:pPr>
            <a:r>
              <a:rPr lang="en-US" sz="2500">
                <a:solidFill>
                  <a:schemeClr val="dk1"/>
                </a:solidFill>
              </a:rPr>
              <a:t>Legal volunteers nearly quadrupled; service hours nearly tripled.</a:t>
            </a:r>
            <a:endParaRPr sz="2500">
              <a:solidFill>
                <a:schemeClr val="dk1"/>
              </a:solidFill>
            </a:endParaRPr>
          </a:p>
          <a:p>
            <a:pPr marL="914400" lvl="1" indent="-361950" algn="l" rtl="0">
              <a:lnSpc>
                <a:spcPct val="115000"/>
              </a:lnSpc>
              <a:spcBef>
                <a:spcPts val="0"/>
              </a:spcBef>
              <a:spcAft>
                <a:spcPts val="0"/>
              </a:spcAft>
              <a:buClr>
                <a:schemeClr val="dk1"/>
              </a:buClr>
              <a:buSzPts val="2100"/>
              <a:buChar char="○"/>
            </a:pPr>
            <a:r>
              <a:rPr lang="en-US" sz="2500">
                <a:solidFill>
                  <a:schemeClr val="dk1"/>
                </a:solidFill>
              </a:rPr>
              <a:t>Volunteers delivered 39% of total service hours in legal work.</a:t>
            </a:r>
            <a:endParaRPr sz="2500">
              <a:solidFill>
                <a:schemeClr val="dk1"/>
              </a:solidFill>
            </a:endParaRPr>
          </a:p>
          <a:p>
            <a:pPr marL="457200" lvl="0" indent="-361950" algn="l" rtl="0">
              <a:lnSpc>
                <a:spcPct val="115000"/>
              </a:lnSpc>
              <a:spcBef>
                <a:spcPts val="0"/>
              </a:spcBef>
              <a:spcAft>
                <a:spcPts val="0"/>
              </a:spcAft>
              <a:buClr>
                <a:schemeClr val="dk1"/>
              </a:buClr>
              <a:buSzPts val="2100"/>
              <a:buChar char="●"/>
            </a:pPr>
            <a:r>
              <a:rPr lang="en-US" sz="2500">
                <a:solidFill>
                  <a:schemeClr val="dk1"/>
                </a:solidFill>
              </a:rPr>
              <a:t>Advocacy &amp; Visibility</a:t>
            </a:r>
            <a:endParaRPr sz="2500">
              <a:solidFill>
                <a:schemeClr val="dk1"/>
              </a:solidFill>
            </a:endParaRPr>
          </a:p>
          <a:p>
            <a:pPr marL="914400" lvl="1" indent="-361950" algn="l" rtl="0">
              <a:lnSpc>
                <a:spcPct val="115000"/>
              </a:lnSpc>
              <a:spcBef>
                <a:spcPts val="0"/>
              </a:spcBef>
              <a:spcAft>
                <a:spcPts val="0"/>
              </a:spcAft>
              <a:buClr>
                <a:schemeClr val="dk1"/>
              </a:buClr>
              <a:buSzPts val="2100"/>
              <a:buChar char="○"/>
            </a:pPr>
            <a:r>
              <a:rPr lang="en-US" sz="2500">
                <a:solidFill>
                  <a:schemeClr val="dk1"/>
                </a:solidFill>
              </a:rPr>
              <a:t>Active leadership in statewide and local immigrant issue related campaigns.</a:t>
            </a:r>
            <a:endParaRPr sz="2500">
              <a:solidFill>
                <a:schemeClr val="dk1"/>
              </a:solidFill>
            </a:endParaRPr>
          </a:p>
          <a:p>
            <a:pPr marL="914400" lvl="1" indent="-361950" algn="l" rtl="0">
              <a:lnSpc>
                <a:spcPct val="115000"/>
              </a:lnSpc>
              <a:spcBef>
                <a:spcPts val="0"/>
              </a:spcBef>
              <a:spcAft>
                <a:spcPts val="0"/>
              </a:spcAft>
              <a:buClr>
                <a:schemeClr val="dk1"/>
              </a:buClr>
              <a:buSzPts val="2100"/>
              <a:buChar char="○"/>
            </a:pPr>
            <a:r>
              <a:rPr lang="en-US" sz="2500">
                <a:solidFill>
                  <a:schemeClr val="dk1"/>
                </a:solidFill>
              </a:rPr>
              <a:t>Expanded social media reach, expanding mission delivery.</a:t>
            </a:r>
            <a:endParaRPr sz="25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0"/>
          <p:cNvSpPr txBox="1">
            <a:spLocks noGrp="1"/>
          </p:cNvSpPr>
          <p:nvPr>
            <p:ph type="title"/>
          </p:nvPr>
        </p:nvSpPr>
        <p:spPr>
          <a:xfrm>
            <a:off x="393192" y="0"/>
            <a:ext cx="10945500" cy="1121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3960"/>
              <a:buNone/>
            </a:pPr>
            <a:r>
              <a:rPr lang="en-US" sz="3670" b="1"/>
              <a:t>Neighbors Link: Overall Clients Served by Year</a:t>
            </a:r>
            <a:endParaRPr sz="3670" b="1"/>
          </a:p>
        </p:txBody>
      </p:sp>
      <p:sp>
        <p:nvSpPr>
          <p:cNvPr id="100" name="Google Shape;100;p20"/>
          <p:cNvSpPr txBox="1"/>
          <p:nvPr/>
        </p:nvSpPr>
        <p:spPr>
          <a:xfrm>
            <a:off x="393200" y="7205125"/>
            <a:ext cx="11693700" cy="1015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1800">
                <a:solidFill>
                  <a:schemeClr val="dk1"/>
                </a:solidFill>
              </a:rPr>
              <a:t>Neighbors Link has experienced steady long-term growth in clients served. In 2025, while overall unique client served declined modestly (–4%) due to increased case complexity and significant immigration policy changes, the organization maintained strong outcomes and deepened its impact.</a:t>
            </a:r>
            <a:endParaRPr sz="1800">
              <a:solidFill>
                <a:schemeClr val="dk1"/>
              </a:solidFill>
            </a:endParaRPr>
          </a:p>
        </p:txBody>
      </p:sp>
      <p:pic>
        <p:nvPicPr>
          <p:cNvPr id="101" name="Google Shape;101;p20" title="Year-over-Year (YOY) NL Unique Clients Served  (1).png"/>
          <p:cNvPicPr preferRelativeResize="0"/>
          <p:nvPr/>
        </p:nvPicPr>
        <p:blipFill>
          <a:blip r:embed="rId3">
            <a:alphaModFix/>
          </a:blip>
          <a:stretch>
            <a:fillRect/>
          </a:stretch>
        </p:blipFill>
        <p:spPr>
          <a:xfrm>
            <a:off x="1249150" y="1116628"/>
            <a:ext cx="9693700" cy="5996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1"/>
          <p:cNvSpPr txBox="1">
            <a:spLocks noGrp="1"/>
          </p:cNvSpPr>
          <p:nvPr>
            <p:ph type="title"/>
          </p:nvPr>
        </p:nvSpPr>
        <p:spPr>
          <a:xfrm>
            <a:off x="228600" y="76200"/>
            <a:ext cx="12034500" cy="14058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SzPct val="102325"/>
              <a:buNone/>
            </a:pPr>
            <a:r>
              <a:rPr lang="en-US" sz="4300" b="1"/>
              <a:t>Legal Services 2025</a:t>
            </a:r>
            <a:endParaRPr sz="4300" b="1"/>
          </a:p>
          <a:p>
            <a:pPr marL="0" lvl="0" indent="0" algn="l" rtl="0">
              <a:lnSpc>
                <a:spcPct val="100000"/>
              </a:lnSpc>
              <a:spcBef>
                <a:spcPts val="0"/>
              </a:spcBef>
              <a:spcAft>
                <a:spcPts val="0"/>
              </a:spcAft>
              <a:buSzPct val="174449"/>
              <a:buNone/>
            </a:pPr>
            <a:r>
              <a:rPr lang="en-US" sz="2522" b="1">
                <a:solidFill>
                  <a:srgbClr val="D68104"/>
                </a:solidFill>
              </a:rPr>
              <a:t>Continuing to offer limited-scope services allows our legal team to efficiently assist our clients. </a:t>
            </a:r>
            <a:endParaRPr sz="2522" b="1"/>
          </a:p>
        </p:txBody>
      </p:sp>
      <p:pic>
        <p:nvPicPr>
          <p:cNvPr id="108" name="Google Shape;108;p21"/>
          <p:cNvPicPr preferRelativeResize="0"/>
          <p:nvPr/>
        </p:nvPicPr>
        <p:blipFill>
          <a:blip r:embed="rId3">
            <a:alphaModFix/>
          </a:blip>
          <a:stretch>
            <a:fillRect/>
          </a:stretch>
        </p:blipFill>
        <p:spPr>
          <a:xfrm>
            <a:off x="308791" y="1553684"/>
            <a:ext cx="11501199" cy="1246894"/>
          </a:xfrm>
          <a:prstGeom prst="rect">
            <a:avLst/>
          </a:prstGeom>
          <a:noFill/>
          <a:ln>
            <a:noFill/>
          </a:ln>
        </p:spPr>
      </p:pic>
      <p:pic>
        <p:nvPicPr>
          <p:cNvPr id="109" name="Google Shape;109;p21"/>
          <p:cNvPicPr preferRelativeResize="0"/>
          <p:nvPr/>
        </p:nvPicPr>
        <p:blipFill>
          <a:blip r:embed="rId4">
            <a:alphaModFix/>
          </a:blip>
          <a:stretch>
            <a:fillRect/>
          </a:stretch>
        </p:blipFill>
        <p:spPr>
          <a:xfrm>
            <a:off x="386376" y="2837646"/>
            <a:ext cx="11396175" cy="57156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393200" y="152400"/>
            <a:ext cx="10945500" cy="9381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4400"/>
              <a:buNone/>
            </a:pPr>
            <a:r>
              <a:rPr lang="en-US" sz="4300" b="1"/>
              <a:t>Legal Services 2025 </a:t>
            </a:r>
            <a:endParaRPr sz="4300" b="1"/>
          </a:p>
        </p:txBody>
      </p:sp>
      <p:pic>
        <p:nvPicPr>
          <p:cNvPr id="116" name="Google Shape;116;p22"/>
          <p:cNvPicPr preferRelativeResize="0"/>
          <p:nvPr/>
        </p:nvPicPr>
        <p:blipFill>
          <a:blip r:embed="rId3">
            <a:alphaModFix/>
          </a:blip>
          <a:stretch>
            <a:fillRect/>
          </a:stretch>
        </p:blipFill>
        <p:spPr>
          <a:xfrm>
            <a:off x="343919" y="1090506"/>
            <a:ext cx="11044049" cy="74032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3"/>
          <p:cNvSpPr txBox="1">
            <a:spLocks noGrp="1"/>
          </p:cNvSpPr>
          <p:nvPr>
            <p:ph type="title"/>
          </p:nvPr>
        </p:nvSpPr>
        <p:spPr>
          <a:xfrm>
            <a:off x="393192" y="457200"/>
            <a:ext cx="10945500" cy="1121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SzPct val="102923"/>
              <a:buNone/>
            </a:pPr>
            <a:r>
              <a:rPr lang="en-US" sz="4750" b="1"/>
              <a:t>Community Education 2025</a:t>
            </a:r>
            <a:endParaRPr sz="4750" b="1"/>
          </a:p>
          <a:p>
            <a:pPr marL="0" lvl="0" indent="0" algn="l" rtl="0">
              <a:lnSpc>
                <a:spcPct val="100000"/>
              </a:lnSpc>
              <a:spcBef>
                <a:spcPts val="0"/>
              </a:spcBef>
              <a:spcAft>
                <a:spcPts val="0"/>
              </a:spcAft>
              <a:buSzPct val="111110"/>
              <a:buNone/>
            </a:pPr>
            <a:r>
              <a:rPr lang="en-US" b="1">
                <a:solidFill>
                  <a:srgbClr val="D68104"/>
                </a:solidFill>
              </a:rPr>
              <a:t>Training Programs &amp; Presentations</a:t>
            </a:r>
            <a:endParaRPr b="1">
              <a:solidFill>
                <a:srgbClr val="D68104"/>
              </a:solidFill>
            </a:endParaRPr>
          </a:p>
        </p:txBody>
      </p:sp>
      <p:sp>
        <p:nvSpPr>
          <p:cNvPr id="123" name="Google Shape;123;p23"/>
          <p:cNvSpPr txBox="1"/>
          <p:nvPr/>
        </p:nvSpPr>
        <p:spPr>
          <a:xfrm>
            <a:off x="5181359" y="7162828"/>
            <a:ext cx="4827600" cy="1431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1300" b="1" i="0" u="none" strike="noStrike" cap="none">
                <a:solidFill>
                  <a:srgbClr val="1155CC"/>
                </a:solidFill>
                <a:latin typeface="Calibri"/>
                <a:ea typeface="Calibri"/>
                <a:cs typeface="Calibri"/>
                <a:sym typeface="Calibri"/>
              </a:rPr>
              <a:t>Type of Events and Presentations</a:t>
            </a:r>
            <a:r>
              <a:rPr lang="en-US" sz="1600" b="1" i="0" u="none" strike="noStrike" cap="none">
                <a:solidFill>
                  <a:srgbClr val="1155CC"/>
                </a:solidFill>
                <a:latin typeface="Calibri"/>
                <a:ea typeface="Calibri"/>
                <a:cs typeface="Calibri"/>
                <a:sym typeface="Calibri"/>
              </a:rPr>
              <a:t>:</a:t>
            </a:r>
            <a:endParaRPr sz="1600" b="0" i="0" u="none" strike="noStrike" cap="none">
              <a:solidFill>
                <a:srgbClr val="000000"/>
              </a:solidFill>
              <a:latin typeface="Calibri"/>
              <a:ea typeface="Calibri"/>
              <a:cs typeface="Calibri"/>
              <a:sym typeface="Calibri"/>
            </a:endParaRPr>
          </a:p>
          <a:p>
            <a:pPr marL="457200" marR="0" lvl="0" indent="-311150" algn="l" rtl="0">
              <a:lnSpc>
                <a:spcPct val="100000"/>
              </a:lnSpc>
              <a:spcBef>
                <a:spcPts val="0"/>
              </a:spcBef>
              <a:spcAft>
                <a:spcPts val="0"/>
              </a:spcAft>
              <a:buClr>
                <a:srgbClr val="000000"/>
              </a:buClr>
              <a:buSzPts val="1300"/>
              <a:buFont typeface="Calibri"/>
              <a:buChar char="●"/>
            </a:pPr>
            <a:r>
              <a:rPr lang="en-US" sz="1300" b="0" i="0" u="none" strike="noStrike" cap="none">
                <a:solidFill>
                  <a:srgbClr val="000000"/>
                </a:solidFill>
                <a:latin typeface="Calibri"/>
                <a:ea typeface="Calibri"/>
                <a:cs typeface="Calibri"/>
                <a:sym typeface="Calibri"/>
              </a:rPr>
              <a:t>Know Your Rights Presentations</a:t>
            </a:r>
            <a:endParaRPr sz="1300" b="0" i="0" u="none" strike="noStrike" cap="none">
              <a:solidFill>
                <a:srgbClr val="000000"/>
              </a:solidFill>
              <a:latin typeface="Calibri"/>
              <a:ea typeface="Calibri"/>
              <a:cs typeface="Calibri"/>
              <a:sym typeface="Calibri"/>
            </a:endParaRPr>
          </a:p>
          <a:p>
            <a:pPr marL="457200" marR="0" lvl="0" indent="-311150" algn="l" rtl="0">
              <a:lnSpc>
                <a:spcPct val="100000"/>
              </a:lnSpc>
              <a:spcBef>
                <a:spcPts val="0"/>
              </a:spcBef>
              <a:spcAft>
                <a:spcPts val="0"/>
              </a:spcAft>
              <a:buSzPts val="1300"/>
              <a:buFont typeface="Calibri"/>
              <a:buChar char="●"/>
            </a:pPr>
            <a:r>
              <a:rPr lang="en-US" sz="1300">
                <a:latin typeface="Calibri"/>
                <a:ea typeface="Calibri"/>
                <a:cs typeface="Calibri"/>
                <a:sym typeface="Calibri"/>
              </a:rPr>
              <a:t>Community Education</a:t>
            </a:r>
            <a:endParaRPr sz="1300">
              <a:latin typeface="Calibri"/>
              <a:ea typeface="Calibri"/>
              <a:cs typeface="Calibri"/>
              <a:sym typeface="Calibri"/>
            </a:endParaRPr>
          </a:p>
          <a:p>
            <a:pPr marL="457200" marR="0" lvl="0" indent="-311150" algn="l" rtl="0">
              <a:lnSpc>
                <a:spcPct val="100000"/>
              </a:lnSpc>
              <a:spcBef>
                <a:spcPts val="0"/>
              </a:spcBef>
              <a:spcAft>
                <a:spcPts val="0"/>
              </a:spcAft>
              <a:buSzPts val="1300"/>
              <a:buFont typeface="Calibri"/>
              <a:buChar char="●"/>
            </a:pPr>
            <a:r>
              <a:rPr lang="en-US" sz="1300">
                <a:latin typeface="Calibri"/>
                <a:ea typeface="Calibri"/>
                <a:cs typeface="Calibri"/>
                <a:sym typeface="Calibri"/>
              </a:rPr>
              <a:t>Post Election Update</a:t>
            </a:r>
            <a:endParaRPr sz="1300">
              <a:latin typeface="Calibri"/>
              <a:ea typeface="Calibri"/>
              <a:cs typeface="Calibri"/>
              <a:sym typeface="Calibri"/>
            </a:endParaRPr>
          </a:p>
          <a:p>
            <a:pPr marL="457200" marR="0" lvl="0" indent="-311150" algn="l" rtl="0">
              <a:lnSpc>
                <a:spcPct val="100000"/>
              </a:lnSpc>
              <a:spcBef>
                <a:spcPts val="0"/>
              </a:spcBef>
              <a:spcAft>
                <a:spcPts val="0"/>
              </a:spcAft>
              <a:buClr>
                <a:srgbClr val="000000"/>
              </a:buClr>
              <a:buSzPts val="1300"/>
              <a:buFont typeface="Calibri"/>
              <a:buChar char="●"/>
            </a:pPr>
            <a:r>
              <a:rPr lang="en-US" sz="1300" b="0" i="0" u="none" strike="noStrike" cap="none">
                <a:solidFill>
                  <a:srgbClr val="000000"/>
                </a:solidFill>
                <a:latin typeface="Calibri"/>
                <a:ea typeface="Calibri"/>
                <a:cs typeface="Calibri"/>
                <a:sym typeface="Calibri"/>
              </a:rPr>
              <a:t>Cultural Awareness Trainings</a:t>
            </a:r>
            <a:endParaRPr sz="1300" b="0" i="0" u="none" strike="noStrike" cap="none">
              <a:solidFill>
                <a:srgbClr val="000000"/>
              </a:solidFill>
              <a:latin typeface="Calibri"/>
              <a:ea typeface="Calibri"/>
              <a:cs typeface="Calibri"/>
              <a:sym typeface="Calibri"/>
            </a:endParaRPr>
          </a:p>
          <a:p>
            <a:pPr marL="457200" marR="0" lvl="0" indent="-311150" algn="l" rtl="0">
              <a:lnSpc>
                <a:spcPct val="100000"/>
              </a:lnSpc>
              <a:spcBef>
                <a:spcPts val="0"/>
              </a:spcBef>
              <a:spcAft>
                <a:spcPts val="0"/>
              </a:spcAft>
              <a:buClr>
                <a:srgbClr val="000000"/>
              </a:buClr>
              <a:buSzPts val="1300"/>
              <a:buFont typeface="Calibri"/>
              <a:buChar char="●"/>
            </a:pPr>
            <a:r>
              <a:rPr lang="en-US" sz="1300" b="0" i="0" u="none" strike="noStrike" cap="none">
                <a:solidFill>
                  <a:srgbClr val="000000"/>
                </a:solidFill>
                <a:latin typeface="Calibri"/>
                <a:ea typeface="Calibri"/>
                <a:cs typeface="Calibri"/>
                <a:sym typeface="Calibri"/>
              </a:rPr>
              <a:t>Trainings and Presentations</a:t>
            </a:r>
            <a:endParaRPr sz="1300">
              <a:latin typeface="Calibri"/>
              <a:ea typeface="Calibri"/>
              <a:cs typeface="Calibri"/>
              <a:sym typeface="Calibri"/>
            </a:endParaRPr>
          </a:p>
        </p:txBody>
      </p:sp>
      <p:sp>
        <p:nvSpPr>
          <p:cNvPr id="124" name="Google Shape;124;p23"/>
          <p:cNvSpPr txBox="1"/>
          <p:nvPr/>
        </p:nvSpPr>
        <p:spPr>
          <a:xfrm>
            <a:off x="415600" y="2798450"/>
            <a:ext cx="111600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1500" b="0" i="0" u="none" strike="noStrike" cap="none">
                <a:solidFill>
                  <a:schemeClr val="dk1"/>
                </a:solidFill>
                <a:latin typeface="Calibri"/>
                <a:ea typeface="Calibri"/>
                <a:cs typeface="Calibri"/>
                <a:sym typeface="Calibri"/>
              </a:rPr>
              <a:t>The expertise of our staff is sought out by partners, allies, and immigrant community members alike. Neighbors Link develop</a:t>
            </a:r>
            <a:r>
              <a:rPr lang="en-US" sz="1500">
                <a:solidFill>
                  <a:schemeClr val="dk1"/>
                </a:solidFill>
                <a:latin typeface="Calibri"/>
                <a:ea typeface="Calibri"/>
                <a:cs typeface="Calibri"/>
                <a:sym typeface="Calibri"/>
              </a:rPr>
              <a:t>ed</a:t>
            </a:r>
            <a:r>
              <a:rPr lang="en-US" sz="1500" b="0" i="0" u="none" strike="noStrike" cap="none">
                <a:solidFill>
                  <a:schemeClr val="dk1"/>
                </a:solidFill>
                <a:latin typeface="Calibri"/>
                <a:ea typeface="Calibri"/>
                <a:cs typeface="Calibri"/>
                <a:sym typeface="Calibri"/>
              </a:rPr>
              <a:t> content and </a:t>
            </a:r>
            <a:r>
              <a:rPr lang="en-US" sz="1500">
                <a:solidFill>
                  <a:schemeClr val="dk1"/>
                </a:solidFill>
                <a:latin typeface="Calibri"/>
                <a:ea typeface="Calibri"/>
                <a:cs typeface="Calibri"/>
                <a:sym typeface="Calibri"/>
              </a:rPr>
              <a:t>lead</a:t>
            </a:r>
            <a:r>
              <a:rPr lang="en-US" sz="1500" b="0" i="0" u="none" strike="noStrike" cap="none">
                <a:solidFill>
                  <a:schemeClr val="dk1"/>
                </a:solidFill>
                <a:latin typeface="Calibri"/>
                <a:ea typeface="Calibri"/>
                <a:cs typeface="Calibri"/>
                <a:sym typeface="Calibri"/>
              </a:rPr>
              <a:t> </a:t>
            </a:r>
            <a:r>
              <a:rPr lang="en-US" sz="1500">
                <a:solidFill>
                  <a:schemeClr val="dk1"/>
                </a:solidFill>
                <a:latin typeface="Calibri"/>
                <a:ea typeface="Calibri"/>
                <a:cs typeface="Calibri"/>
                <a:sym typeface="Calibri"/>
              </a:rPr>
              <a:t>188 </a:t>
            </a:r>
            <a:r>
              <a:rPr lang="en-US" sz="1500" b="0" i="0" u="none" strike="noStrike" cap="none">
                <a:solidFill>
                  <a:schemeClr val="dk1"/>
                </a:solidFill>
                <a:latin typeface="Calibri"/>
                <a:ea typeface="Calibri"/>
                <a:cs typeface="Calibri"/>
                <a:sym typeface="Calibri"/>
              </a:rPr>
              <a:t>special topic training sessions and reached over </a:t>
            </a:r>
            <a:r>
              <a:rPr lang="en-US" sz="1500">
                <a:solidFill>
                  <a:schemeClr val="dk1"/>
                </a:solidFill>
                <a:latin typeface="Calibri"/>
                <a:ea typeface="Calibri"/>
                <a:cs typeface="Calibri"/>
                <a:sym typeface="Calibri"/>
              </a:rPr>
              <a:t>11,154 </a:t>
            </a:r>
            <a:r>
              <a:rPr lang="en-US" sz="1500" b="0" i="0" u="none" strike="noStrike" cap="none">
                <a:solidFill>
                  <a:schemeClr val="dk1"/>
                </a:solidFill>
                <a:latin typeface="Calibri"/>
                <a:ea typeface="Calibri"/>
                <a:cs typeface="Calibri"/>
                <a:sym typeface="Calibri"/>
              </a:rPr>
              <a:t>people. Our 202</a:t>
            </a:r>
            <a:r>
              <a:rPr lang="en-US" sz="1500">
                <a:solidFill>
                  <a:schemeClr val="dk1"/>
                </a:solidFill>
                <a:latin typeface="Calibri"/>
                <a:ea typeface="Calibri"/>
                <a:cs typeface="Calibri"/>
                <a:sym typeface="Calibri"/>
              </a:rPr>
              <a:t>5</a:t>
            </a:r>
            <a:r>
              <a:rPr lang="en-US" sz="1500" b="0" i="0" u="none" strike="noStrike" cap="none">
                <a:solidFill>
                  <a:schemeClr val="dk1"/>
                </a:solidFill>
                <a:latin typeface="Calibri"/>
                <a:ea typeface="Calibri"/>
                <a:cs typeface="Calibri"/>
                <a:sym typeface="Calibri"/>
              </a:rPr>
              <a:t> sessions are primarily In-person (</a:t>
            </a:r>
            <a:r>
              <a:rPr lang="en-US" sz="1500">
                <a:solidFill>
                  <a:schemeClr val="dk1"/>
                </a:solidFill>
                <a:latin typeface="Calibri"/>
                <a:ea typeface="Calibri"/>
                <a:cs typeface="Calibri"/>
                <a:sym typeface="Calibri"/>
              </a:rPr>
              <a:t>86</a:t>
            </a:r>
            <a:r>
              <a:rPr lang="en-US" sz="1500" b="0" i="0" u="none" strike="noStrike" cap="none">
                <a:solidFill>
                  <a:schemeClr val="dk1"/>
                </a:solidFill>
                <a:latin typeface="Calibri"/>
                <a:ea typeface="Calibri"/>
                <a:cs typeface="Calibri"/>
                <a:sym typeface="Calibri"/>
              </a:rPr>
              <a:t>%), vi</a:t>
            </a:r>
            <a:r>
              <a:rPr lang="en-US" sz="1500">
                <a:solidFill>
                  <a:schemeClr val="dk1"/>
                </a:solidFill>
                <a:latin typeface="Calibri"/>
                <a:ea typeface="Calibri"/>
                <a:cs typeface="Calibri"/>
                <a:sym typeface="Calibri"/>
              </a:rPr>
              <a:t>rtual</a:t>
            </a:r>
            <a:r>
              <a:rPr lang="en-US" sz="1500" b="0" i="0" u="none" strike="noStrike" cap="none">
                <a:solidFill>
                  <a:schemeClr val="dk1"/>
                </a:solidFill>
                <a:latin typeface="Calibri"/>
                <a:ea typeface="Calibri"/>
                <a:cs typeface="Calibri"/>
                <a:sym typeface="Calibri"/>
              </a:rPr>
              <a:t> (</a:t>
            </a:r>
            <a:r>
              <a:rPr lang="en-US" sz="1500">
                <a:solidFill>
                  <a:schemeClr val="dk1"/>
                </a:solidFill>
                <a:latin typeface="Calibri"/>
                <a:ea typeface="Calibri"/>
                <a:cs typeface="Calibri"/>
                <a:sym typeface="Calibri"/>
              </a:rPr>
              <a:t>14</a:t>
            </a:r>
            <a:r>
              <a:rPr lang="en-US" sz="1500" b="0" i="0" u="none" strike="noStrike" cap="none">
                <a:solidFill>
                  <a:schemeClr val="dk1"/>
                </a:solidFill>
                <a:latin typeface="Calibri"/>
                <a:ea typeface="Calibri"/>
                <a:cs typeface="Calibri"/>
                <a:sym typeface="Calibri"/>
              </a:rPr>
              <a:t>%).</a:t>
            </a:r>
            <a:endParaRPr sz="900" b="0" i="0" u="none" strike="noStrike" cap="none">
              <a:solidFill>
                <a:srgbClr val="000000"/>
              </a:solidFill>
              <a:latin typeface="Calibri"/>
              <a:ea typeface="Calibri"/>
              <a:cs typeface="Calibri"/>
              <a:sym typeface="Calibri"/>
            </a:endParaRPr>
          </a:p>
        </p:txBody>
      </p:sp>
      <p:graphicFrame>
        <p:nvGraphicFramePr>
          <p:cNvPr id="125" name="Google Shape;125;p23"/>
          <p:cNvGraphicFramePr/>
          <p:nvPr/>
        </p:nvGraphicFramePr>
        <p:xfrm>
          <a:off x="533400" y="1862750"/>
          <a:ext cx="3000000" cy="3000000"/>
        </p:xfrm>
        <a:graphic>
          <a:graphicData uri="http://schemas.openxmlformats.org/drawingml/2006/table">
            <a:tbl>
              <a:tblPr>
                <a:noFill/>
                <a:tableStyleId>{FC9C50D2-891E-410A-8472-E81C37CF58A6}</a:tableStyleId>
              </a:tblPr>
              <a:tblGrid>
                <a:gridCol w="887225">
                  <a:extLst>
                    <a:ext uri="{9D8B030D-6E8A-4147-A177-3AD203B41FA5}">
                      <a16:colId xmlns:a16="http://schemas.microsoft.com/office/drawing/2014/main" val="20000"/>
                    </a:ext>
                  </a:extLst>
                </a:gridCol>
                <a:gridCol w="1651575">
                  <a:extLst>
                    <a:ext uri="{9D8B030D-6E8A-4147-A177-3AD203B41FA5}">
                      <a16:colId xmlns:a16="http://schemas.microsoft.com/office/drawing/2014/main" val="20001"/>
                    </a:ext>
                  </a:extLst>
                </a:gridCol>
                <a:gridCol w="2193050">
                  <a:extLst>
                    <a:ext uri="{9D8B030D-6E8A-4147-A177-3AD203B41FA5}">
                      <a16:colId xmlns:a16="http://schemas.microsoft.com/office/drawing/2014/main" val="20002"/>
                    </a:ext>
                  </a:extLst>
                </a:gridCol>
                <a:gridCol w="1435275">
                  <a:extLst>
                    <a:ext uri="{9D8B030D-6E8A-4147-A177-3AD203B41FA5}">
                      <a16:colId xmlns:a16="http://schemas.microsoft.com/office/drawing/2014/main" val="20003"/>
                    </a:ext>
                  </a:extLst>
                </a:gridCol>
                <a:gridCol w="1400600">
                  <a:extLst>
                    <a:ext uri="{9D8B030D-6E8A-4147-A177-3AD203B41FA5}">
                      <a16:colId xmlns:a16="http://schemas.microsoft.com/office/drawing/2014/main" val="20004"/>
                    </a:ext>
                  </a:extLst>
                </a:gridCol>
                <a:gridCol w="1204450">
                  <a:extLst>
                    <a:ext uri="{9D8B030D-6E8A-4147-A177-3AD203B41FA5}">
                      <a16:colId xmlns:a16="http://schemas.microsoft.com/office/drawing/2014/main" val="20005"/>
                    </a:ext>
                  </a:extLst>
                </a:gridCol>
                <a:gridCol w="2173300">
                  <a:extLst>
                    <a:ext uri="{9D8B030D-6E8A-4147-A177-3AD203B41FA5}">
                      <a16:colId xmlns:a16="http://schemas.microsoft.com/office/drawing/2014/main" val="20006"/>
                    </a:ext>
                  </a:extLst>
                </a:gridCol>
              </a:tblGrid>
              <a:tr h="4669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28575" marR="28575" marT="19050" marB="19050" anchor="ctr">
                    <a:lnL w="19050" cap="flat" cmpd="sng">
                      <a:solidFill>
                        <a:srgbClr val="CCCCCC"/>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CCCCCC"/>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Sessions/Events</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A4C2F4"/>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Total # People Reached</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A4C2F4"/>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a:t>
                      </a:r>
                      <a:r>
                        <a:rPr lang="en-US" sz="1200" b="1"/>
                        <a:t> Clients</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Providers</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Allies</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Social Media Participants</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459825">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20</a:t>
                      </a:r>
                      <a:r>
                        <a:rPr lang="en-US" sz="1200" b="1"/>
                        <a:t>25</a:t>
                      </a:r>
                      <a:r>
                        <a:rPr lang="en-US" sz="1200" b="1" u="none" strike="noStrike" cap="none"/>
                        <a:t>   </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solidFill>
                      <a:srgbClr val="A4C2F4"/>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188</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11,154</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2,363</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3,262</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2,434</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3,095</a:t>
                      </a:r>
                      <a:endParaRPr sz="1200" b="1" u="none" strike="noStrike" cap="none"/>
                    </a:p>
                  </a:txBody>
                  <a:tcPr marL="28575" marR="28575" marT="19050" marB="19050"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26" name="Google Shape;126;p23"/>
          <p:cNvSpPr txBox="1"/>
          <p:nvPr/>
        </p:nvSpPr>
        <p:spPr>
          <a:xfrm>
            <a:off x="415600" y="7189396"/>
            <a:ext cx="4508700" cy="189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300" b="1">
                <a:solidFill>
                  <a:srgbClr val="1155CC"/>
                </a:solidFill>
                <a:latin typeface="Calibri"/>
                <a:ea typeface="Calibri"/>
                <a:cs typeface="Calibri"/>
                <a:sym typeface="Calibri"/>
              </a:rPr>
              <a:t>Comparison between 2024 and 2025 numbers:</a:t>
            </a:r>
            <a:endParaRPr sz="1300">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300">
                <a:latin typeface="Calibri"/>
                <a:ea typeface="Calibri"/>
                <a:cs typeface="Calibri"/>
                <a:sym typeface="Calibri"/>
              </a:rPr>
              <a:t>60% increase in Immigrant Clients reached.</a:t>
            </a:r>
            <a:endParaRPr sz="1300">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300">
                <a:latin typeface="Calibri"/>
                <a:ea typeface="Calibri"/>
                <a:cs typeface="Calibri"/>
                <a:sym typeface="Calibri"/>
              </a:rPr>
              <a:t>13 times increase in Providers reached.</a:t>
            </a:r>
            <a:endParaRPr sz="1300">
              <a:latin typeface="Calibri"/>
              <a:ea typeface="Calibri"/>
              <a:cs typeface="Calibri"/>
              <a:sym typeface="Calibri"/>
            </a:endParaRPr>
          </a:p>
          <a:p>
            <a:pPr marL="457200" marR="0" lvl="0" indent="-311150" algn="l" rtl="0">
              <a:lnSpc>
                <a:spcPct val="100000"/>
              </a:lnSpc>
              <a:spcBef>
                <a:spcPts val="0"/>
              </a:spcBef>
              <a:spcAft>
                <a:spcPts val="0"/>
              </a:spcAft>
              <a:buSzPts val="1300"/>
              <a:buFont typeface="Calibri"/>
              <a:buChar char="●"/>
            </a:pPr>
            <a:r>
              <a:rPr lang="en-US" sz="1300">
                <a:latin typeface="Calibri"/>
                <a:ea typeface="Calibri"/>
                <a:cs typeface="Calibri"/>
                <a:sym typeface="Calibri"/>
              </a:rPr>
              <a:t>Nearly 4 times increase in Allies reached.</a:t>
            </a:r>
            <a:endParaRPr sz="1300">
              <a:latin typeface="Calibri"/>
              <a:ea typeface="Calibri"/>
              <a:cs typeface="Calibri"/>
              <a:sym typeface="Calibri"/>
            </a:endParaRPr>
          </a:p>
          <a:p>
            <a:pPr marL="457200" marR="0" lvl="0" indent="-311150" algn="l" rtl="0">
              <a:lnSpc>
                <a:spcPct val="100000"/>
              </a:lnSpc>
              <a:spcBef>
                <a:spcPts val="0"/>
              </a:spcBef>
              <a:spcAft>
                <a:spcPts val="0"/>
              </a:spcAft>
              <a:buSzPts val="1300"/>
              <a:buFont typeface="Calibri"/>
              <a:buChar char="●"/>
            </a:pPr>
            <a:r>
              <a:rPr lang="en-US" sz="1300">
                <a:latin typeface="Calibri"/>
                <a:ea typeface="Calibri"/>
                <a:cs typeface="Calibri"/>
                <a:sym typeface="Calibri"/>
              </a:rPr>
              <a:t>84% increase in number of events. From 102 events in 2024 to 188 in 2025.</a:t>
            </a:r>
            <a:endParaRPr sz="1300">
              <a:latin typeface="Calibri"/>
              <a:ea typeface="Calibri"/>
              <a:cs typeface="Calibri"/>
              <a:sym typeface="Calibri"/>
            </a:endParaRPr>
          </a:p>
          <a:p>
            <a:pPr marL="0" lvl="0" indent="0" algn="l" rtl="0">
              <a:spcBef>
                <a:spcPts val="0"/>
              </a:spcBef>
              <a:spcAft>
                <a:spcPts val="0"/>
              </a:spcAft>
              <a:buNone/>
            </a:pPr>
            <a:endParaRPr sz="1100">
              <a:solidFill>
                <a:schemeClr val="dk2"/>
              </a:solidFill>
            </a:endParaRPr>
          </a:p>
        </p:txBody>
      </p:sp>
      <p:pic>
        <p:nvPicPr>
          <p:cNvPr id="127" name="Google Shape;127;p23" title="# Immigrant Clients, # Providers and # Allies 2025.png"/>
          <p:cNvPicPr preferRelativeResize="0"/>
          <p:nvPr/>
        </p:nvPicPr>
        <p:blipFill>
          <a:blip r:embed="rId3">
            <a:alphaModFix/>
          </a:blip>
          <a:stretch>
            <a:fillRect/>
          </a:stretch>
        </p:blipFill>
        <p:spPr>
          <a:xfrm>
            <a:off x="5718050" y="3466185"/>
            <a:ext cx="6088700" cy="3763475"/>
          </a:xfrm>
          <a:prstGeom prst="rect">
            <a:avLst/>
          </a:prstGeom>
          <a:noFill/>
          <a:ln>
            <a:noFill/>
          </a:ln>
        </p:spPr>
      </p:pic>
      <p:sp>
        <p:nvSpPr>
          <p:cNvPr id="128" name="Google Shape;128;p23"/>
          <p:cNvSpPr txBox="1"/>
          <p:nvPr/>
        </p:nvSpPr>
        <p:spPr>
          <a:xfrm>
            <a:off x="7847490" y="7232013"/>
            <a:ext cx="4827600" cy="1385400"/>
          </a:xfrm>
          <a:prstGeom prst="rect">
            <a:avLst/>
          </a:prstGeom>
          <a:noFill/>
          <a:ln>
            <a:noFill/>
          </a:ln>
        </p:spPr>
        <p:txBody>
          <a:bodyPr spcFirstLastPara="1" wrap="square" lIns="91425" tIns="91425" rIns="91425" bIns="91425" anchor="t" anchorCtr="0">
            <a:spAutoFit/>
          </a:bodyPr>
          <a:lstStyle/>
          <a:p>
            <a:pPr marL="457200" marR="0" lvl="0" indent="0" algn="l" rtl="0">
              <a:lnSpc>
                <a:spcPct val="100000"/>
              </a:lnSpc>
              <a:spcBef>
                <a:spcPts val="0"/>
              </a:spcBef>
              <a:spcAft>
                <a:spcPts val="0"/>
              </a:spcAft>
              <a:buNone/>
            </a:pPr>
            <a:endParaRPr sz="1300" b="0" i="0" u="none" strike="noStrike" cap="none">
              <a:solidFill>
                <a:srgbClr val="000000"/>
              </a:solidFill>
              <a:latin typeface="Calibri"/>
              <a:ea typeface="Calibri"/>
              <a:cs typeface="Calibri"/>
              <a:sym typeface="Calibri"/>
            </a:endParaRPr>
          </a:p>
          <a:p>
            <a:pPr marL="457200" marR="0" lvl="0" indent="-311150" algn="l" rtl="0">
              <a:lnSpc>
                <a:spcPct val="100000"/>
              </a:lnSpc>
              <a:spcBef>
                <a:spcPts val="0"/>
              </a:spcBef>
              <a:spcAft>
                <a:spcPts val="0"/>
              </a:spcAft>
              <a:buSzPts val="1300"/>
              <a:buFont typeface="Calibri"/>
              <a:buChar char="●"/>
            </a:pPr>
            <a:r>
              <a:rPr lang="en-US" sz="1300">
                <a:latin typeface="Calibri"/>
                <a:ea typeface="Calibri"/>
                <a:cs typeface="Calibri"/>
                <a:sym typeface="Calibri"/>
              </a:rPr>
              <a:t>Programs info sessions</a:t>
            </a:r>
            <a:endParaRPr sz="1300">
              <a:latin typeface="Calibri"/>
              <a:ea typeface="Calibri"/>
              <a:cs typeface="Calibri"/>
              <a:sym typeface="Calibri"/>
            </a:endParaRPr>
          </a:p>
          <a:p>
            <a:pPr marL="457200" marR="0" lvl="0" indent="-311150" algn="l" rtl="0">
              <a:lnSpc>
                <a:spcPct val="100000"/>
              </a:lnSpc>
              <a:spcBef>
                <a:spcPts val="0"/>
              </a:spcBef>
              <a:spcAft>
                <a:spcPts val="0"/>
              </a:spcAft>
              <a:buClr>
                <a:srgbClr val="000000"/>
              </a:buClr>
              <a:buSzPts val="1300"/>
              <a:buFont typeface="Calibri"/>
              <a:buChar char="●"/>
            </a:pPr>
            <a:r>
              <a:rPr lang="en-US" sz="1300">
                <a:latin typeface="Calibri"/>
                <a:ea typeface="Calibri"/>
                <a:cs typeface="Calibri"/>
                <a:sym typeface="Calibri"/>
              </a:rPr>
              <a:t>Legal Clinics, Safety Plan Clinics</a:t>
            </a:r>
            <a:endParaRPr sz="1300">
              <a:latin typeface="Calibri"/>
              <a:ea typeface="Calibri"/>
              <a:cs typeface="Calibri"/>
              <a:sym typeface="Calibri"/>
            </a:endParaRPr>
          </a:p>
          <a:p>
            <a:pPr marL="457200" marR="0" lvl="0" indent="-311150" algn="l" rtl="0">
              <a:lnSpc>
                <a:spcPct val="100000"/>
              </a:lnSpc>
              <a:spcBef>
                <a:spcPts val="0"/>
              </a:spcBef>
              <a:spcAft>
                <a:spcPts val="0"/>
              </a:spcAft>
              <a:buClr>
                <a:srgbClr val="000000"/>
              </a:buClr>
              <a:buSzPts val="1300"/>
              <a:buFont typeface="Calibri"/>
              <a:buChar char="●"/>
            </a:pPr>
            <a:r>
              <a:rPr lang="en-US" sz="1300">
                <a:latin typeface="Calibri"/>
                <a:ea typeface="Calibri"/>
                <a:cs typeface="Calibri"/>
                <a:sym typeface="Calibri"/>
              </a:rPr>
              <a:t>Community Halls &amp; Meetings/ Round table events</a:t>
            </a:r>
            <a:endParaRPr sz="1300">
              <a:latin typeface="Calibri"/>
              <a:ea typeface="Calibri"/>
              <a:cs typeface="Calibri"/>
              <a:sym typeface="Calibri"/>
            </a:endParaRPr>
          </a:p>
          <a:p>
            <a:pPr marL="457200" marR="0" lvl="0" indent="-311150" algn="l" rtl="0">
              <a:lnSpc>
                <a:spcPct val="100000"/>
              </a:lnSpc>
              <a:spcBef>
                <a:spcPts val="0"/>
              </a:spcBef>
              <a:spcAft>
                <a:spcPts val="0"/>
              </a:spcAft>
              <a:buSzPts val="1300"/>
              <a:buFont typeface="Calibri"/>
              <a:buChar char="●"/>
            </a:pPr>
            <a:r>
              <a:rPr lang="en-US" sz="1300">
                <a:latin typeface="Calibri"/>
                <a:ea typeface="Calibri"/>
                <a:cs typeface="Calibri"/>
                <a:sym typeface="Calibri"/>
              </a:rPr>
              <a:t>Cultural and Community events</a:t>
            </a:r>
            <a:endParaRPr sz="1300">
              <a:latin typeface="Calibri"/>
              <a:ea typeface="Calibri"/>
              <a:cs typeface="Calibri"/>
              <a:sym typeface="Calibri"/>
            </a:endParaRPr>
          </a:p>
          <a:p>
            <a:pPr marL="457200" marR="0" lvl="0" indent="-311150" algn="l" rtl="0">
              <a:lnSpc>
                <a:spcPct val="100000"/>
              </a:lnSpc>
              <a:spcBef>
                <a:spcPts val="0"/>
              </a:spcBef>
              <a:spcAft>
                <a:spcPts val="0"/>
              </a:spcAft>
              <a:buSzPts val="1300"/>
              <a:buFont typeface="Calibri"/>
              <a:buChar char="●"/>
            </a:pPr>
            <a:r>
              <a:rPr lang="en-US" sz="1300">
                <a:latin typeface="Calibri"/>
                <a:ea typeface="Calibri"/>
                <a:cs typeface="Calibri"/>
                <a:sym typeface="Calibri"/>
              </a:rPr>
              <a:t>Webinars</a:t>
            </a:r>
            <a:endParaRPr sz="1300">
              <a:latin typeface="Calibri"/>
              <a:ea typeface="Calibri"/>
              <a:cs typeface="Calibri"/>
              <a:sym typeface="Calibri"/>
            </a:endParaRPr>
          </a:p>
        </p:txBody>
      </p:sp>
      <p:pic>
        <p:nvPicPr>
          <p:cNvPr id="129" name="Google Shape;129;p23" title="# Immigrant Clients, # Providers and # Allies 2024 vs 2025 (1).png"/>
          <p:cNvPicPr preferRelativeResize="0"/>
          <p:nvPr/>
        </p:nvPicPr>
        <p:blipFill>
          <a:blip r:embed="rId4">
            <a:alphaModFix/>
          </a:blip>
          <a:stretch>
            <a:fillRect/>
          </a:stretch>
        </p:blipFill>
        <p:spPr>
          <a:xfrm>
            <a:off x="325363" y="3528165"/>
            <a:ext cx="5413251" cy="334509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4"/>
          <p:cNvSpPr txBox="1">
            <a:spLocks noGrp="1"/>
          </p:cNvSpPr>
          <p:nvPr>
            <p:ph type="title"/>
          </p:nvPr>
        </p:nvSpPr>
        <p:spPr>
          <a:xfrm>
            <a:off x="366925" y="-183925"/>
            <a:ext cx="10945500" cy="16119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990"/>
              <a:buNone/>
            </a:pPr>
            <a:r>
              <a:rPr lang="en-US" sz="4300" b="1"/>
              <a:t>Carreras y Caminos 2025</a:t>
            </a:r>
            <a:endParaRPr sz="4300" b="1"/>
          </a:p>
          <a:p>
            <a:pPr marL="0" lvl="0" indent="0" algn="l" rtl="0">
              <a:lnSpc>
                <a:spcPct val="100000"/>
              </a:lnSpc>
              <a:spcBef>
                <a:spcPts val="0"/>
              </a:spcBef>
              <a:spcAft>
                <a:spcPts val="0"/>
              </a:spcAft>
              <a:buSzPts val="990"/>
              <a:buNone/>
            </a:pPr>
            <a:endParaRPr sz="4000" b="1">
              <a:solidFill>
                <a:srgbClr val="D68104"/>
              </a:solidFill>
            </a:endParaRPr>
          </a:p>
        </p:txBody>
      </p:sp>
      <p:sp>
        <p:nvSpPr>
          <p:cNvPr id="136" name="Google Shape;136;p24"/>
          <p:cNvSpPr txBox="1"/>
          <p:nvPr/>
        </p:nvSpPr>
        <p:spPr>
          <a:xfrm>
            <a:off x="275450" y="808538"/>
            <a:ext cx="11708400" cy="492600"/>
          </a:xfrm>
          <a:prstGeom prst="rect">
            <a:avLst/>
          </a:prstGeom>
          <a:solidFill>
            <a:srgbClr val="999999"/>
          </a:solid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400"/>
              <a:buFont typeface="Arial"/>
              <a:buNone/>
            </a:pPr>
            <a:r>
              <a:rPr lang="en-US" sz="2000" b="1" i="0" u="none" strike="noStrike" cap="none">
                <a:solidFill>
                  <a:schemeClr val="lt1"/>
                </a:solidFill>
                <a:latin typeface="Arial"/>
                <a:ea typeface="Arial"/>
                <a:cs typeface="Arial"/>
                <a:sym typeface="Arial"/>
              </a:rPr>
              <a:t>In 202</a:t>
            </a:r>
            <a:r>
              <a:rPr lang="en-US" sz="2000" b="1">
                <a:solidFill>
                  <a:schemeClr val="lt1"/>
                </a:solidFill>
              </a:rPr>
              <a:t>5</a:t>
            </a:r>
            <a:r>
              <a:rPr lang="en-US" sz="2000" b="1" i="0" u="none" strike="noStrike" cap="none">
                <a:solidFill>
                  <a:schemeClr val="lt1"/>
                </a:solidFill>
                <a:latin typeface="Arial"/>
                <a:ea typeface="Arial"/>
                <a:cs typeface="Arial"/>
                <a:sym typeface="Arial"/>
              </a:rPr>
              <a:t>, </a:t>
            </a:r>
            <a:r>
              <a:rPr lang="en-US" sz="2000" b="1">
                <a:solidFill>
                  <a:srgbClr val="FFFF00"/>
                </a:solidFill>
              </a:rPr>
              <a:t>Carreras y Caminos</a:t>
            </a:r>
            <a:r>
              <a:rPr lang="en-US" sz="2000" b="1">
                <a:solidFill>
                  <a:srgbClr val="00FF00"/>
                </a:solidFill>
              </a:rPr>
              <a:t> </a:t>
            </a:r>
            <a:r>
              <a:rPr lang="en-US" sz="2000" b="1">
                <a:solidFill>
                  <a:schemeClr val="lt1"/>
                </a:solidFill>
              </a:rPr>
              <a:t>served </a:t>
            </a:r>
            <a:r>
              <a:rPr lang="en-US" sz="2000" b="1">
                <a:solidFill>
                  <a:schemeClr val="accent6"/>
                </a:solidFill>
              </a:rPr>
              <a:t>1,028 </a:t>
            </a:r>
            <a:r>
              <a:rPr lang="en-US" sz="2000" b="1">
                <a:solidFill>
                  <a:schemeClr val="lt1"/>
                </a:solidFill>
              </a:rPr>
              <a:t>unique clients. 9% more than the previous year.</a:t>
            </a:r>
            <a:endParaRPr sz="2000" b="1" i="0" u="none" strike="noStrike" cap="none">
              <a:solidFill>
                <a:schemeClr val="lt1"/>
              </a:solidFill>
              <a:latin typeface="Arial"/>
              <a:ea typeface="Arial"/>
              <a:cs typeface="Arial"/>
              <a:sym typeface="Arial"/>
            </a:endParaRPr>
          </a:p>
        </p:txBody>
      </p:sp>
      <p:sp>
        <p:nvSpPr>
          <p:cNvPr id="137" name="Google Shape;137;p24"/>
          <p:cNvSpPr txBox="1"/>
          <p:nvPr/>
        </p:nvSpPr>
        <p:spPr>
          <a:xfrm>
            <a:off x="510925" y="6967534"/>
            <a:ext cx="11417400" cy="1644000"/>
          </a:xfrm>
          <a:prstGeom prst="rect">
            <a:avLst/>
          </a:prstGeom>
          <a:solidFill>
            <a:schemeClr val="lt1"/>
          </a:solidFill>
          <a:ln>
            <a:noFill/>
          </a:ln>
        </p:spPr>
        <p:txBody>
          <a:bodyPr spcFirstLastPara="1" wrap="square" lIns="91425" tIns="91425" rIns="91425" bIns="91425" anchor="t" anchorCtr="0">
            <a:spAutoFit/>
          </a:bodyPr>
          <a:lstStyle/>
          <a:p>
            <a:pPr marL="0" marR="0" lvl="0" indent="0" algn="l" rtl="0">
              <a:lnSpc>
                <a:spcPct val="80000"/>
              </a:lnSpc>
              <a:spcBef>
                <a:spcPts val="0"/>
              </a:spcBef>
              <a:spcAft>
                <a:spcPts val="0"/>
              </a:spcAft>
              <a:buClr>
                <a:srgbClr val="000000"/>
              </a:buClr>
              <a:buSzPts val="1400"/>
              <a:buFont typeface="Arial"/>
              <a:buNone/>
            </a:pPr>
            <a:r>
              <a:rPr lang="en-US" sz="1600" b="1">
                <a:solidFill>
                  <a:srgbClr val="004F9D"/>
                </a:solidFill>
                <a:highlight>
                  <a:schemeClr val="lt1"/>
                </a:highlight>
              </a:rPr>
              <a:t>Technology</a:t>
            </a:r>
            <a:r>
              <a:rPr lang="en-US" sz="1600" b="1">
                <a:solidFill>
                  <a:schemeClr val="dk1"/>
                </a:solidFill>
                <a:highlight>
                  <a:schemeClr val="lt1"/>
                </a:highlight>
              </a:rPr>
              <a:t>:</a:t>
            </a:r>
            <a:r>
              <a:rPr lang="en-US" sz="1600">
                <a:solidFill>
                  <a:schemeClr val="dk1"/>
                </a:solidFill>
                <a:highlight>
                  <a:schemeClr val="lt1"/>
                </a:highlight>
              </a:rPr>
              <a:t> Tech-Education, Technology Skills for Beginners and Advanced, One-on-One Tutoring Classes.</a:t>
            </a:r>
            <a:endParaRPr sz="1600">
              <a:solidFill>
                <a:schemeClr val="dk1"/>
              </a:solidFill>
              <a:highlight>
                <a:schemeClr val="lt1"/>
              </a:highlight>
            </a:endParaRPr>
          </a:p>
          <a:p>
            <a:pPr marL="0" marR="0" lvl="0" indent="0" algn="l" rtl="0">
              <a:lnSpc>
                <a:spcPct val="80000"/>
              </a:lnSpc>
              <a:spcBef>
                <a:spcPts val="0"/>
              </a:spcBef>
              <a:spcAft>
                <a:spcPts val="0"/>
              </a:spcAft>
              <a:buClr>
                <a:srgbClr val="000000"/>
              </a:buClr>
              <a:buSzPts val="1400"/>
              <a:buFont typeface="Arial"/>
              <a:buNone/>
            </a:pPr>
            <a:endParaRPr sz="1600">
              <a:solidFill>
                <a:schemeClr val="dk1"/>
              </a:solidFill>
              <a:highlight>
                <a:schemeClr val="lt1"/>
              </a:highlight>
            </a:endParaRPr>
          </a:p>
          <a:p>
            <a:pPr marL="0" marR="0" lvl="0" indent="0" algn="l" rtl="0">
              <a:lnSpc>
                <a:spcPct val="80000"/>
              </a:lnSpc>
              <a:spcBef>
                <a:spcPts val="0"/>
              </a:spcBef>
              <a:spcAft>
                <a:spcPts val="0"/>
              </a:spcAft>
              <a:buClr>
                <a:srgbClr val="000000"/>
              </a:buClr>
              <a:buSzPts val="1400"/>
              <a:buFont typeface="Arial"/>
              <a:buNone/>
            </a:pPr>
            <a:r>
              <a:rPr lang="en-US" sz="1600" b="1">
                <a:solidFill>
                  <a:srgbClr val="004F9D"/>
                </a:solidFill>
                <a:highlight>
                  <a:schemeClr val="lt1"/>
                </a:highlight>
              </a:rPr>
              <a:t>Trainings</a:t>
            </a:r>
            <a:r>
              <a:rPr lang="en-US" sz="1600" b="1">
                <a:solidFill>
                  <a:schemeClr val="dk1"/>
                </a:solidFill>
                <a:highlight>
                  <a:schemeClr val="lt1"/>
                </a:highlight>
              </a:rPr>
              <a:t>:</a:t>
            </a:r>
            <a:r>
              <a:rPr lang="en-US" sz="1600">
                <a:solidFill>
                  <a:schemeClr val="dk1"/>
                </a:solidFill>
                <a:highlight>
                  <a:schemeClr val="lt1"/>
                </a:highlight>
              </a:rPr>
              <a:t> Small Business, OSHA 30, Site Safety, CPR/First Aid, Eco Cleaning, Entrepreneur, Prevention of Conflict at workplace, Adult care, Culinary, Child care, Admin assistance, Construction trades, Workplace readiness, Mixology, CMA, Financial, Flagger, Interview Preparation, NCCER, Painting.</a:t>
            </a:r>
            <a:endParaRPr sz="1600">
              <a:solidFill>
                <a:schemeClr val="dk1"/>
              </a:solidFill>
              <a:highlight>
                <a:schemeClr val="lt1"/>
              </a:highlight>
            </a:endParaRPr>
          </a:p>
          <a:p>
            <a:pPr marL="0" marR="0" lvl="0" indent="0" algn="l" rtl="0">
              <a:lnSpc>
                <a:spcPct val="80000"/>
              </a:lnSpc>
              <a:spcBef>
                <a:spcPts val="0"/>
              </a:spcBef>
              <a:spcAft>
                <a:spcPts val="0"/>
              </a:spcAft>
              <a:buClr>
                <a:srgbClr val="000000"/>
              </a:buClr>
              <a:buSzPts val="1400"/>
              <a:buFont typeface="Arial"/>
              <a:buNone/>
            </a:pPr>
            <a:endParaRPr sz="1600">
              <a:solidFill>
                <a:schemeClr val="dk1"/>
              </a:solidFill>
              <a:highlight>
                <a:schemeClr val="lt1"/>
              </a:highlight>
            </a:endParaRPr>
          </a:p>
          <a:p>
            <a:pPr marL="0" marR="0" lvl="0" indent="0" algn="l" rtl="0">
              <a:lnSpc>
                <a:spcPct val="115000"/>
              </a:lnSpc>
              <a:spcBef>
                <a:spcPts val="0"/>
              </a:spcBef>
              <a:spcAft>
                <a:spcPts val="0"/>
              </a:spcAft>
              <a:buClr>
                <a:srgbClr val="000000"/>
              </a:buClr>
              <a:buSzPts val="1400"/>
              <a:buFont typeface="Arial"/>
              <a:buNone/>
            </a:pPr>
            <a:r>
              <a:rPr lang="en-US" sz="1600" b="1">
                <a:solidFill>
                  <a:srgbClr val="004F9D"/>
                </a:solidFill>
                <a:highlight>
                  <a:schemeClr val="lt1"/>
                </a:highlight>
              </a:rPr>
              <a:t>Workshops:</a:t>
            </a:r>
            <a:r>
              <a:rPr lang="en-US" sz="1600">
                <a:solidFill>
                  <a:schemeClr val="dk1"/>
                </a:solidFill>
                <a:highlight>
                  <a:schemeClr val="lt1"/>
                </a:highlight>
              </a:rPr>
              <a:t> Career Development Series, Trainings &amp; Job connections, Financial literacy, Small business, Tax information.</a:t>
            </a:r>
            <a:r>
              <a:rPr lang="en-US" sz="1800" i="0" u="none" strike="noStrike" cap="none">
                <a:solidFill>
                  <a:schemeClr val="dk1"/>
                </a:solidFill>
                <a:highlight>
                  <a:schemeClr val="lt1"/>
                </a:highlight>
              </a:rPr>
              <a:t> </a:t>
            </a:r>
            <a:endParaRPr sz="1800">
              <a:solidFill>
                <a:schemeClr val="dk1"/>
              </a:solidFill>
              <a:highlight>
                <a:schemeClr val="lt1"/>
              </a:highlight>
            </a:endParaRPr>
          </a:p>
        </p:txBody>
      </p:sp>
      <p:pic>
        <p:nvPicPr>
          <p:cNvPr id="138" name="Google Shape;138;p24" title="Carreras y Caminos Unique Clients Served by type Year-over-Year.png"/>
          <p:cNvPicPr preferRelativeResize="0"/>
          <p:nvPr/>
        </p:nvPicPr>
        <p:blipFill>
          <a:blip r:embed="rId3">
            <a:alphaModFix/>
          </a:blip>
          <a:stretch>
            <a:fillRect/>
          </a:stretch>
        </p:blipFill>
        <p:spPr>
          <a:xfrm>
            <a:off x="1314992" y="1301150"/>
            <a:ext cx="9204334" cy="56930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5"/>
          <p:cNvSpPr txBox="1">
            <a:spLocks noGrp="1"/>
          </p:cNvSpPr>
          <p:nvPr>
            <p:ph type="title"/>
          </p:nvPr>
        </p:nvSpPr>
        <p:spPr>
          <a:xfrm>
            <a:off x="469392" y="152400"/>
            <a:ext cx="10945500" cy="1121700"/>
          </a:xfrm>
          <a:prstGeom prst="rect">
            <a:avLst/>
          </a:prstGeom>
          <a:noFill/>
          <a:ln>
            <a:noFill/>
          </a:ln>
        </p:spPr>
        <p:txBody>
          <a:bodyPr spcFirstLastPara="1" wrap="square" lIns="91425" tIns="45700" rIns="91425" bIns="45700" anchor="b" anchorCtr="0">
            <a:noAutofit/>
          </a:bodyPr>
          <a:lstStyle/>
          <a:p>
            <a:pPr marL="0" lvl="0" indent="0" algn="l" rtl="0">
              <a:lnSpc>
                <a:spcPct val="115000"/>
              </a:lnSpc>
              <a:spcBef>
                <a:spcPts val="1200"/>
              </a:spcBef>
              <a:spcAft>
                <a:spcPts val="0"/>
              </a:spcAft>
              <a:buClr>
                <a:schemeClr val="dk1"/>
              </a:buClr>
              <a:buSzPts val="1100"/>
              <a:buFont typeface="Arial"/>
              <a:buNone/>
            </a:pPr>
            <a:endParaRPr sz="4300" b="1">
              <a:solidFill>
                <a:srgbClr val="004F9D"/>
              </a:solidFill>
            </a:endParaRPr>
          </a:p>
          <a:p>
            <a:pPr marL="0" lvl="0" indent="0" algn="l" rtl="0">
              <a:lnSpc>
                <a:spcPct val="115000"/>
              </a:lnSpc>
              <a:spcBef>
                <a:spcPts val="1200"/>
              </a:spcBef>
              <a:spcAft>
                <a:spcPts val="1200"/>
              </a:spcAft>
              <a:buClr>
                <a:schemeClr val="dk1"/>
              </a:buClr>
              <a:buSzPts val="1100"/>
              <a:buFont typeface="Arial"/>
              <a:buNone/>
            </a:pPr>
            <a:r>
              <a:rPr lang="en-US" sz="4300" b="1"/>
              <a:t>ESL 2025</a:t>
            </a:r>
            <a:endParaRPr sz="4300" b="1">
              <a:solidFill>
                <a:srgbClr val="004F9D"/>
              </a:solidFill>
            </a:endParaRPr>
          </a:p>
        </p:txBody>
      </p:sp>
      <p:sp>
        <p:nvSpPr>
          <p:cNvPr id="144" name="Google Shape;144;p25"/>
          <p:cNvSpPr txBox="1"/>
          <p:nvPr/>
        </p:nvSpPr>
        <p:spPr>
          <a:xfrm>
            <a:off x="504200" y="2319075"/>
            <a:ext cx="5633700" cy="969600"/>
          </a:xfrm>
          <a:prstGeom prst="rect">
            <a:avLst/>
          </a:prstGeom>
          <a:solidFill>
            <a:srgbClr val="999999"/>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700" b="1" i="0" u="none" strike="noStrike" cap="none">
                <a:solidFill>
                  <a:schemeClr val="lt1"/>
                </a:solidFill>
                <a:latin typeface="Arial"/>
                <a:ea typeface="Arial"/>
                <a:cs typeface="Arial"/>
                <a:sym typeface="Arial"/>
              </a:rPr>
              <a:t>ESL program participation has </a:t>
            </a:r>
            <a:r>
              <a:rPr lang="en-US" sz="1700" b="1">
                <a:solidFill>
                  <a:schemeClr val="lt1"/>
                </a:solidFill>
              </a:rPr>
              <a:t>remained </a:t>
            </a:r>
            <a:r>
              <a:rPr lang="en-US" sz="1700" b="1" i="0" u="none" strike="noStrike" cap="none">
                <a:solidFill>
                  <a:schemeClr val="lt1"/>
                </a:solidFill>
                <a:latin typeface="Arial"/>
                <a:ea typeface="Arial"/>
                <a:cs typeface="Arial"/>
                <a:sym typeface="Arial"/>
              </a:rPr>
              <a:t>high for three yea</a:t>
            </a:r>
            <a:r>
              <a:rPr lang="en-US" sz="1700" b="1">
                <a:solidFill>
                  <a:schemeClr val="lt1"/>
                </a:solidFill>
              </a:rPr>
              <a:t>rs.  2025 showed a 2% increase co</a:t>
            </a:r>
            <a:r>
              <a:rPr lang="en-US" sz="1700" b="1" i="0" u="none" strike="noStrike" cap="none">
                <a:solidFill>
                  <a:schemeClr val="lt1"/>
                </a:solidFill>
                <a:latin typeface="Arial"/>
                <a:ea typeface="Arial"/>
                <a:cs typeface="Arial"/>
                <a:sym typeface="Arial"/>
              </a:rPr>
              <a:t>mpared to 202</a:t>
            </a:r>
            <a:r>
              <a:rPr lang="en-US" sz="1700" b="1">
                <a:solidFill>
                  <a:schemeClr val="lt1"/>
                </a:solidFill>
              </a:rPr>
              <a:t>4.</a:t>
            </a:r>
            <a:endParaRPr sz="1700" b="1" i="0" u="none" strike="noStrike" cap="none">
              <a:solidFill>
                <a:schemeClr val="lt1"/>
              </a:solidFill>
              <a:highlight>
                <a:schemeClr val="lt2"/>
              </a:highlight>
              <a:latin typeface="Arial"/>
              <a:ea typeface="Arial"/>
              <a:cs typeface="Arial"/>
              <a:sym typeface="Arial"/>
            </a:endParaRPr>
          </a:p>
        </p:txBody>
      </p:sp>
      <p:sp>
        <p:nvSpPr>
          <p:cNvPr id="145" name="Google Shape;145;p25"/>
          <p:cNvSpPr txBox="1"/>
          <p:nvPr/>
        </p:nvSpPr>
        <p:spPr>
          <a:xfrm>
            <a:off x="6274425" y="2338454"/>
            <a:ext cx="5633700" cy="923400"/>
          </a:xfrm>
          <a:prstGeom prst="rect">
            <a:avLst/>
          </a:prstGeom>
          <a:solidFill>
            <a:srgbClr val="999999"/>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600" b="1">
                <a:solidFill>
                  <a:schemeClr val="lt1"/>
                </a:solidFill>
              </a:rPr>
              <a:t>45</a:t>
            </a:r>
            <a:r>
              <a:rPr lang="en-US" sz="1600" b="1" i="0" u="none" strike="noStrike" cap="none">
                <a:solidFill>
                  <a:schemeClr val="lt1"/>
                </a:solidFill>
                <a:latin typeface="Arial"/>
                <a:ea typeface="Arial"/>
                <a:cs typeface="Arial"/>
                <a:sym typeface="Arial"/>
              </a:rPr>
              <a:t>% of the ESL </a:t>
            </a:r>
            <a:r>
              <a:rPr lang="en-US" sz="1600" b="1">
                <a:solidFill>
                  <a:schemeClr val="lt1"/>
                </a:solidFill>
              </a:rPr>
              <a:t>students</a:t>
            </a:r>
            <a:r>
              <a:rPr lang="en-US" sz="1600" b="1" i="0" u="none" strike="noStrike" cap="none">
                <a:solidFill>
                  <a:schemeClr val="lt1"/>
                </a:solidFill>
                <a:latin typeface="Arial"/>
                <a:ea typeface="Arial"/>
                <a:cs typeface="Arial"/>
                <a:sym typeface="Arial"/>
              </a:rPr>
              <a:t> </a:t>
            </a:r>
            <a:r>
              <a:rPr lang="en-US" sz="1600" b="1">
                <a:solidFill>
                  <a:schemeClr val="lt1"/>
                </a:solidFill>
              </a:rPr>
              <a:t>attended</a:t>
            </a:r>
            <a:r>
              <a:rPr lang="en-US" sz="1600" b="1" i="0" u="none" strike="noStrike" cap="none">
                <a:solidFill>
                  <a:schemeClr val="lt1"/>
                </a:solidFill>
                <a:latin typeface="Arial"/>
                <a:ea typeface="Arial"/>
                <a:cs typeface="Arial"/>
                <a:sym typeface="Arial"/>
              </a:rPr>
              <a:t> </a:t>
            </a:r>
            <a:r>
              <a:rPr lang="en-US" sz="1600" b="1">
                <a:solidFill>
                  <a:schemeClr val="lt1"/>
                </a:solidFill>
              </a:rPr>
              <a:t>v</a:t>
            </a:r>
            <a:r>
              <a:rPr lang="en-US" sz="1600" b="1" i="0" u="none" strike="noStrike" cap="none">
                <a:solidFill>
                  <a:schemeClr val="lt1"/>
                </a:solidFill>
                <a:latin typeface="Arial"/>
                <a:ea typeface="Arial"/>
                <a:cs typeface="Arial"/>
                <a:sym typeface="Arial"/>
              </a:rPr>
              <a:t>irtually and </a:t>
            </a:r>
            <a:r>
              <a:rPr lang="en-US" sz="1600" b="1">
                <a:solidFill>
                  <a:schemeClr val="lt1"/>
                </a:solidFill>
              </a:rPr>
              <a:t>55</a:t>
            </a:r>
            <a:r>
              <a:rPr lang="en-US" sz="1600" b="1" i="0" u="none" strike="noStrike" cap="none">
                <a:solidFill>
                  <a:schemeClr val="lt1"/>
                </a:solidFill>
                <a:latin typeface="Arial"/>
                <a:ea typeface="Arial"/>
                <a:cs typeface="Arial"/>
                <a:sym typeface="Arial"/>
              </a:rPr>
              <a:t>% were </a:t>
            </a:r>
            <a:r>
              <a:rPr lang="en-US" sz="1600" b="1">
                <a:solidFill>
                  <a:schemeClr val="lt1"/>
                </a:solidFill>
              </a:rPr>
              <a:t>i</a:t>
            </a:r>
            <a:r>
              <a:rPr lang="en-US" sz="1600" b="1" i="0" u="none" strike="noStrike" cap="none">
                <a:solidFill>
                  <a:schemeClr val="lt1"/>
                </a:solidFill>
                <a:latin typeface="Arial"/>
                <a:ea typeface="Arial"/>
                <a:cs typeface="Arial"/>
                <a:sym typeface="Arial"/>
              </a:rPr>
              <a:t>n-</a:t>
            </a:r>
            <a:r>
              <a:rPr lang="en-US" sz="1600" b="1">
                <a:solidFill>
                  <a:schemeClr val="lt1"/>
                </a:solidFill>
              </a:rPr>
              <a:t>p</a:t>
            </a:r>
            <a:r>
              <a:rPr lang="en-US" sz="1600" b="1" i="0" u="none" strike="noStrike" cap="none">
                <a:solidFill>
                  <a:schemeClr val="lt1"/>
                </a:solidFill>
                <a:latin typeface="Arial"/>
                <a:ea typeface="Arial"/>
                <a:cs typeface="Arial"/>
                <a:sym typeface="Arial"/>
              </a:rPr>
              <a:t>erson across the</a:t>
            </a:r>
            <a:r>
              <a:rPr lang="en-US" sz="1600" b="1">
                <a:solidFill>
                  <a:schemeClr val="lt1"/>
                </a:solidFill>
              </a:rPr>
              <a:t> all</a:t>
            </a:r>
            <a:r>
              <a:rPr lang="en-US" sz="1600" b="1" i="0" u="none" strike="noStrike" cap="none">
                <a:solidFill>
                  <a:schemeClr val="lt1"/>
                </a:solidFill>
                <a:latin typeface="Arial"/>
                <a:ea typeface="Arial"/>
                <a:cs typeface="Arial"/>
                <a:sym typeface="Arial"/>
              </a:rPr>
              <a:t> </a:t>
            </a:r>
            <a:r>
              <a:rPr lang="en-US" sz="1600" b="1">
                <a:solidFill>
                  <a:schemeClr val="lt1"/>
                </a:solidFill>
              </a:rPr>
              <a:t>3 centers. </a:t>
            </a:r>
            <a:endParaRPr sz="1600" b="1">
              <a:solidFill>
                <a:schemeClr val="lt1"/>
              </a:solidFill>
            </a:endParaRPr>
          </a:p>
          <a:p>
            <a:pPr marL="0" marR="0" lvl="0" indent="0" algn="ctr" rtl="0">
              <a:lnSpc>
                <a:spcPct val="100000"/>
              </a:lnSpc>
              <a:spcBef>
                <a:spcPts val="0"/>
              </a:spcBef>
              <a:spcAft>
                <a:spcPts val="0"/>
              </a:spcAft>
              <a:buClr>
                <a:srgbClr val="000000"/>
              </a:buClr>
              <a:buSzPts val="1400"/>
              <a:buFont typeface="Arial"/>
              <a:buNone/>
            </a:pPr>
            <a:r>
              <a:rPr lang="en-US" sz="1600" b="1">
                <a:solidFill>
                  <a:schemeClr val="lt1"/>
                </a:solidFill>
              </a:rPr>
              <a:t>Virtual participation increased 26% compared to 2024</a:t>
            </a:r>
            <a:endParaRPr sz="1600" b="1">
              <a:solidFill>
                <a:schemeClr val="lt1"/>
              </a:solidFill>
            </a:endParaRPr>
          </a:p>
        </p:txBody>
      </p:sp>
      <p:pic>
        <p:nvPicPr>
          <p:cNvPr id="146" name="Google Shape;146;p25"/>
          <p:cNvPicPr preferRelativeResize="0"/>
          <p:nvPr/>
        </p:nvPicPr>
        <p:blipFill>
          <a:blip r:embed="rId3">
            <a:alphaModFix/>
          </a:blip>
          <a:stretch>
            <a:fillRect/>
          </a:stretch>
        </p:blipFill>
        <p:spPr>
          <a:xfrm>
            <a:off x="504200" y="3364125"/>
            <a:ext cx="5633700" cy="4225275"/>
          </a:xfrm>
          <a:prstGeom prst="rect">
            <a:avLst/>
          </a:prstGeom>
          <a:noFill/>
          <a:ln>
            <a:noFill/>
          </a:ln>
        </p:spPr>
      </p:pic>
      <p:pic>
        <p:nvPicPr>
          <p:cNvPr id="147" name="Google Shape;147;p25"/>
          <p:cNvPicPr preferRelativeResize="0"/>
          <p:nvPr/>
        </p:nvPicPr>
        <p:blipFill>
          <a:blip r:embed="rId4">
            <a:alphaModFix/>
          </a:blip>
          <a:stretch>
            <a:fillRect/>
          </a:stretch>
        </p:blipFill>
        <p:spPr>
          <a:xfrm>
            <a:off x="6274425" y="3364125"/>
            <a:ext cx="5633700" cy="4225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6"/>
          <p:cNvSpPr txBox="1">
            <a:spLocks noGrp="1"/>
          </p:cNvSpPr>
          <p:nvPr>
            <p:ph type="title"/>
          </p:nvPr>
        </p:nvSpPr>
        <p:spPr>
          <a:xfrm>
            <a:off x="212125" y="135000"/>
            <a:ext cx="11940300" cy="1572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990"/>
              <a:buNone/>
            </a:pPr>
            <a:r>
              <a:rPr lang="en-US" sz="4300" b="1"/>
              <a:t>ESL 2025 - </a:t>
            </a:r>
            <a:r>
              <a:rPr lang="en-US" sz="4000" b="1">
                <a:solidFill>
                  <a:srgbClr val="004F9D"/>
                </a:solidFill>
              </a:rPr>
              <a:t>Student Completion Rate</a:t>
            </a:r>
            <a:endParaRPr sz="4000" b="1">
              <a:solidFill>
                <a:srgbClr val="004F9D"/>
              </a:solidFill>
            </a:endParaRPr>
          </a:p>
          <a:p>
            <a:pPr marL="0" lvl="0" indent="0" algn="ctr" rtl="0">
              <a:lnSpc>
                <a:spcPct val="100000"/>
              </a:lnSpc>
              <a:spcBef>
                <a:spcPts val="0"/>
              </a:spcBef>
              <a:spcAft>
                <a:spcPts val="0"/>
              </a:spcAft>
              <a:buSzPts val="990"/>
              <a:buNone/>
            </a:pPr>
            <a:r>
              <a:rPr lang="en-US" sz="2800" b="1">
                <a:solidFill>
                  <a:srgbClr val="D68104"/>
                </a:solidFill>
              </a:rPr>
              <a:t>Our students exceed nat’l avg of about 30% class completion rates</a:t>
            </a:r>
            <a:r>
              <a:rPr lang="en-US" sz="4000" b="1">
                <a:solidFill>
                  <a:srgbClr val="D68104"/>
                </a:solidFill>
              </a:rPr>
              <a:t> </a:t>
            </a:r>
            <a:endParaRPr sz="4000" b="1">
              <a:solidFill>
                <a:srgbClr val="D68104"/>
              </a:solidFill>
            </a:endParaRPr>
          </a:p>
        </p:txBody>
      </p:sp>
      <p:pic>
        <p:nvPicPr>
          <p:cNvPr id="153" name="Google Shape;153;p26" title="ESL Student Completion Rate.png"/>
          <p:cNvPicPr preferRelativeResize="0"/>
          <p:nvPr/>
        </p:nvPicPr>
        <p:blipFill>
          <a:blip r:embed="rId3">
            <a:alphaModFix/>
          </a:blip>
          <a:stretch>
            <a:fillRect/>
          </a:stretch>
        </p:blipFill>
        <p:spPr>
          <a:xfrm>
            <a:off x="1755813" y="2393818"/>
            <a:ext cx="8852925" cy="5492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7"/>
          <p:cNvSpPr txBox="1">
            <a:spLocks noGrp="1"/>
          </p:cNvSpPr>
          <p:nvPr>
            <p:ph type="title"/>
          </p:nvPr>
        </p:nvSpPr>
        <p:spPr>
          <a:xfrm>
            <a:off x="248700" y="248300"/>
            <a:ext cx="11847000" cy="1108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990"/>
              <a:buNone/>
            </a:pPr>
            <a:r>
              <a:rPr lang="en-US" sz="4300" b="1"/>
              <a:t>ESL 2025 - </a:t>
            </a:r>
            <a:r>
              <a:rPr lang="en-US" sz="4000" b="1">
                <a:solidFill>
                  <a:srgbClr val="004F9D"/>
                </a:solidFill>
              </a:rPr>
              <a:t>Student Progress</a:t>
            </a:r>
            <a:endParaRPr sz="4300" b="1">
              <a:solidFill>
                <a:srgbClr val="004F9D"/>
              </a:solidFill>
            </a:endParaRPr>
          </a:p>
          <a:p>
            <a:pPr marL="0" lvl="0" indent="0" algn="l" rtl="0">
              <a:lnSpc>
                <a:spcPct val="100000"/>
              </a:lnSpc>
              <a:spcBef>
                <a:spcPts val="0"/>
              </a:spcBef>
              <a:spcAft>
                <a:spcPts val="0"/>
              </a:spcAft>
              <a:buSzPts val="990"/>
              <a:buNone/>
            </a:pPr>
            <a:r>
              <a:rPr lang="en-US" sz="2300" b="1">
                <a:solidFill>
                  <a:srgbClr val="D68104"/>
                </a:solidFill>
              </a:rPr>
              <a:t>55% of students improved in their speaking, 41% in writing and 53% in grammar</a:t>
            </a:r>
            <a:endParaRPr sz="2300" b="1">
              <a:solidFill>
                <a:srgbClr val="D68104"/>
              </a:solidFill>
            </a:endParaRPr>
          </a:p>
        </p:txBody>
      </p:sp>
      <p:pic>
        <p:nvPicPr>
          <p:cNvPr id="159" name="Google Shape;159;p27" title="2025 Progression Rates.png"/>
          <p:cNvPicPr preferRelativeResize="0"/>
          <p:nvPr/>
        </p:nvPicPr>
        <p:blipFill>
          <a:blip r:embed="rId3">
            <a:alphaModFix/>
          </a:blip>
          <a:stretch>
            <a:fillRect/>
          </a:stretch>
        </p:blipFill>
        <p:spPr>
          <a:xfrm>
            <a:off x="459950" y="1508900"/>
            <a:ext cx="11208025" cy="6930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28"/>
          <p:cNvPicPr preferRelativeResize="0"/>
          <p:nvPr/>
        </p:nvPicPr>
        <p:blipFill>
          <a:blip r:embed="rId3">
            <a:alphaModFix/>
          </a:blip>
          <a:stretch>
            <a:fillRect/>
          </a:stretch>
        </p:blipFill>
        <p:spPr>
          <a:xfrm>
            <a:off x="6285605" y="2757622"/>
            <a:ext cx="5454286" cy="4295250"/>
          </a:xfrm>
          <a:prstGeom prst="rect">
            <a:avLst/>
          </a:prstGeom>
          <a:noFill/>
          <a:ln>
            <a:noFill/>
          </a:ln>
        </p:spPr>
      </p:pic>
      <p:sp>
        <p:nvSpPr>
          <p:cNvPr id="166" name="Google Shape;166;p28"/>
          <p:cNvSpPr txBox="1">
            <a:spLocks noGrp="1"/>
          </p:cNvSpPr>
          <p:nvPr>
            <p:ph type="title"/>
          </p:nvPr>
        </p:nvSpPr>
        <p:spPr>
          <a:xfrm>
            <a:off x="393192" y="457200"/>
            <a:ext cx="10945500" cy="1121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990"/>
              <a:buNone/>
            </a:pPr>
            <a:r>
              <a:rPr lang="en-US" sz="4340" b="1"/>
              <a:t>Family Center 2025 </a:t>
            </a:r>
            <a:endParaRPr sz="4340" b="1"/>
          </a:p>
          <a:p>
            <a:pPr marL="0" lvl="0" indent="0" algn="l" rtl="0">
              <a:lnSpc>
                <a:spcPct val="100000"/>
              </a:lnSpc>
              <a:spcBef>
                <a:spcPts val="0"/>
              </a:spcBef>
              <a:spcAft>
                <a:spcPts val="0"/>
              </a:spcAft>
              <a:buSzPts val="990"/>
              <a:buNone/>
            </a:pPr>
            <a:r>
              <a:rPr lang="en-US" sz="4040" b="1">
                <a:solidFill>
                  <a:srgbClr val="D68104"/>
                </a:solidFill>
              </a:rPr>
              <a:t>Family &amp; Individual Support Services</a:t>
            </a:r>
            <a:endParaRPr sz="4040" b="1">
              <a:solidFill>
                <a:srgbClr val="D68104"/>
              </a:solidFill>
            </a:endParaRPr>
          </a:p>
        </p:txBody>
      </p:sp>
      <p:sp>
        <p:nvSpPr>
          <p:cNvPr id="167" name="Google Shape;167;p28"/>
          <p:cNvSpPr txBox="1"/>
          <p:nvPr/>
        </p:nvSpPr>
        <p:spPr>
          <a:xfrm>
            <a:off x="393200" y="7280219"/>
            <a:ext cx="11437800" cy="1015800"/>
          </a:xfrm>
          <a:prstGeom prst="rect">
            <a:avLst/>
          </a:prstGeom>
          <a:solidFill>
            <a:srgbClr val="999999"/>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900"/>
              <a:buFont typeface="Arial"/>
              <a:buNone/>
            </a:pPr>
            <a:r>
              <a:rPr lang="en-US" sz="1800" b="1">
                <a:solidFill>
                  <a:schemeClr val="lt1"/>
                </a:solidFill>
              </a:rPr>
              <a:t>Family</a:t>
            </a:r>
            <a:r>
              <a:rPr lang="en-US" sz="1800" b="1" i="0" u="none" strike="noStrike" cap="none">
                <a:solidFill>
                  <a:schemeClr val="lt1"/>
                </a:solidFill>
                <a:latin typeface="Arial"/>
                <a:ea typeface="Arial"/>
                <a:cs typeface="Arial"/>
                <a:sym typeface="Arial"/>
              </a:rPr>
              <a:t> and Individual Support Services include 1:1 servi</a:t>
            </a:r>
            <a:r>
              <a:rPr lang="en-US" sz="1800" b="1">
                <a:solidFill>
                  <a:schemeClr val="lt1"/>
                </a:solidFill>
              </a:rPr>
              <a:t>ces offered in </a:t>
            </a:r>
            <a:r>
              <a:rPr lang="en-US" sz="1800" b="1" i="0" u="none" strike="noStrike" cap="none">
                <a:solidFill>
                  <a:schemeClr val="lt1"/>
                </a:solidFill>
                <a:latin typeface="Arial"/>
                <a:ea typeface="Arial"/>
                <a:cs typeface="Arial"/>
                <a:sym typeface="Arial"/>
              </a:rPr>
              <a:t>Migration Assistance Program (</a:t>
            </a:r>
            <a:r>
              <a:rPr lang="en-US" sz="1800" b="1">
                <a:solidFill>
                  <a:schemeClr val="lt1"/>
                </a:solidFill>
              </a:rPr>
              <a:t>MAP)</a:t>
            </a:r>
            <a:r>
              <a:rPr lang="en-US" sz="1800" b="1" i="0" u="none" strike="noStrike" cap="none">
                <a:solidFill>
                  <a:schemeClr val="lt1"/>
                </a:solidFill>
                <a:latin typeface="Arial"/>
                <a:ea typeface="Arial"/>
                <a:cs typeface="Arial"/>
                <a:sym typeface="Arial"/>
              </a:rPr>
              <a:t>, Parents As Teachers (PAT), </a:t>
            </a:r>
            <a:r>
              <a:rPr lang="en-US" sz="1800" b="1">
                <a:solidFill>
                  <a:schemeClr val="lt1"/>
                </a:solidFill>
              </a:rPr>
              <a:t>Carreras y Caminos</a:t>
            </a:r>
            <a:r>
              <a:rPr lang="en-US" sz="1800" b="1" i="0" u="none" strike="noStrike" cap="none">
                <a:solidFill>
                  <a:schemeClr val="lt1"/>
                </a:solidFill>
                <a:latin typeface="Arial"/>
                <a:ea typeface="Arial"/>
                <a:cs typeface="Arial"/>
                <a:sym typeface="Arial"/>
              </a:rPr>
              <a:t>, </a:t>
            </a:r>
            <a:r>
              <a:rPr lang="en-US" sz="1700" b="1" i="0" u="none" strike="noStrike" cap="none">
                <a:solidFill>
                  <a:schemeClr val="lt1"/>
                </a:solidFill>
                <a:latin typeface="Arial"/>
                <a:ea typeface="Arial"/>
                <a:cs typeface="Arial"/>
                <a:sym typeface="Arial"/>
              </a:rPr>
              <a:t>Food Distribution,</a:t>
            </a:r>
            <a:r>
              <a:rPr lang="en-US" sz="1700" b="1" i="0" u="none" strike="noStrike" cap="none">
                <a:solidFill>
                  <a:srgbClr val="FF0000"/>
                </a:solidFill>
                <a:latin typeface="Arial"/>
                <a:ea typeface="Arial"/>
                <a:cs typeface="Arial"/>
                <a:sym typeface="Arial"/>
              </a:rPr>
              <a:t> </a:t>
            </a:r>
            <a:r>
              <a:rPr lang="en-US" sz="1800" b="1" i="0" u="none" strike="noStrike" cap="none">
                <a:solidFill>
                  <a:schemeClr val="lt1"/>
                </a:solidFill>
                <a:latin typeface="Arial"/>
                <a:ea typeface="Arial"/>
                <a:cs typeface="Arial"/>
                <a:sym typeface="Arial"/>
              </a:rPr>
              <a:t>Community Service and</a:t>
            </a:r>
            <a:r>
              <a:rPr lang="en-US" sz="1800" b="1">
                <a:solidFill>
                  <a:schemeClr val="lt1"/>
                </a:solidFill>
              </a:rPr>
              <a:t> </a:t>
            </a:r>
            <a:r>
              <a:rPr lang="en-US" sz="1800" b="1" i="0" u="none" strike="noStrike" cap="none">
                <a:solidFill>
                  <a:schemeClr val="lt1"/>
                </a:solidFill>
                <a:latin typeface="Arial"/>
                <a:ea typeface="Arial"/>
                <a:cs typeface="Arial"/>
                <a:sym typeface="Arial"/>
              </a:rPr>
              <a:t>crisis interventions.</a:t>
            </a:r>
            <a:endParaRPr sz="1800" b="1">
              <a:solidFill>
                <a:schemeClr val="lt1"/>
              </a:solidFill>
            </a:endParaRPr>
          </a:p>
        </p:txBody>
      </p:sp>
      <p:pic>
        <p:nvPicPr>
          <p:cNvPr id="168" name="Google Shape;168;p28"/>
          <p:cNvPicPr preferRelativeResize="0"/>
          <p:nvPr/>
        </p:nvPicPr>
        <p:blipFill>
          <a:blip r:embed="rId4">
            <a:alphaModFix/>
          </a:blip>
          <a:stretch>
            <a:fillRect/>
          </a:stretch>
        </p:blipFill>
        <p:spPr>
          <a:xfrm>
            <a:off x="463830" y="2757622"/>
            <a:ext cx="5727008" cy="4295250"/>
          </a:xfrm>
          <a:prstGeom prst="rect">
            <a:avLst/>
          </a:prstGeom>
          <a:noFill/>
          <a:ln>
            <a:noFill/>
          </a:ln>
        </p:spPr>
      </p:pic>
      <p:sp>
        <p:nvSpPr>
          <p:cNvPr id="169" name="Google Shape;169;p28"/>
          <p:cNvSpPr txBox="1"/>
          <p:nvPr/>
        </p:nvSpPr>
        <p:spPr>
          <a:xfrm>
            <a:off x="474050" y="1885293"/>
            <a:ext cx="11276100" cy="677100"/>
          </a:xfrm>
          <a:prstGeom prst="rect">
            <a:avLst/>
          </a:prstGeom>
          <a:solidFill>
            <a:srgbClr val="929292"/>
          </a:solid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1200"/>
              </a:spcAft>
              <a:buNone/>
            </a:pPr>
            <a:r>
              <a:rPr lang="en-US" sz="1600" b="1">
                <a:solidFill>
                  <a:schemeClr val="lt1"/>
                </a:solidFill>
              </a:rPr>
              <a:t>In 2025, there was a 22% increase in unique clients served compared to 2024, and a 24% decrease in the total number of cases. This decline was largely driven by the conclusion of a COVID-era food distribution program.</a:t>
            </a:r>
            <a:endParaRPr sz="1600" b="1">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9"/>
          <p:cNvSpPr txBox="1">
            <a:spLocks noGrp="1"/>
          </p:cNvSpPr>
          <p:nvPr>
            <p:ph type="title"/>
          </p:nvPr>
        </p:nvSpPr>
        <p:spPr>
          <a:xfrm>
            <a:off x="393192" y="457200"/>
            <a:ext cx="10945500" cy="1121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990"/>
              <a:buNone/>
            </a:pPr>
            <a:r>
              <a:rPr lang="en-US" sz="4340" b="1"/>
              <a:t>Family Center 2025 </a:t>
            </a:r>
            <a:endParaRPr sz="4340" b="1"/>
          </a:p>
          <a:p>
            <a:pPr marL="0" lvl="0" indent="0" algn="l" rtl="0">
              <a:lnSpc>
                <a:spcPct val="100000"/>
              </a:lnSpc>
              <a:spcBef>
                <a:spcPts val="0"/>
              </a:spcBef>
              <a:spcAft>
                <a:spcPts val="0"/>
              </a:spcAft>
              <a:buSzPts val="990"/>
              <a:buNone/>
            </a:pPr>
            <a:r>
              <a:rPr lang="en-US" sz="4040" b="1">
                <a:solidFill>
                  <a:srgbClr val="D68104"/>
                </a:solidFill>
              </a:rPr>
              <a:t>Programs</a:t>
            </a:r>
            <a:endParaRPr sz="4040" b="1">
              <a:solidFill>
                <a:srgbClr val="D68104"/>
              </a:solidFill>
            </a:endParaRPr>
          </a:p>
        </p:txBody>
      </p:sp>
      <p:sp>
        <p:nvSpPr>
          <p:cNvPr id="176" name="Google Shape;176;p29"/>
          <p:cNvSpPr txBox="1"/>
          <p:nvPr/>
        </p:nvSpPr>
        <p:spPr>
          <a:xfrm>
            <a:off x="457950" y="1926282"/>
            <a:ext cx="11276100" cy="1563900"/>
          </a:xfrm>
          <a:prstGeom prst="rect">
            <a:avLst/>
          </a:prstGeom>
          <a:solidFill>
            <a:srgbClr val="929292"/>
          </a:solid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Clr>
                <a:schemeClr val="dk1"/>
              </a:buClr>
              <a:buSzPts val="1100"/>
              <a:buFont typeface="Arial"/>
              <a:buNone/>
            </a:pPr>
            <a:r>
              <a:rPr lang="en-US" sz="1600" b="1">
                <a:solidFill>
                  <a:schemeClr val="lt1"/>
                </a:solidFill>
              </a:rPr>
              <a:t>After experiencing several years growth between 2022 and 2024, the Family Center served 1,651 in 2025, a small 4.5% decrease in program participation from 2024, which is primarily attributed to a minor decline in the number of children that parents brought with them for childcare. Adelante Juntos continues to be the most attended program of the Family Center, having served 863 parents and young children in 2025, a slight increase over the 856 total individuals served in 2024.</a:t>
            </a:r>
            <a:endParaRPr sz="1600" b="1">
              <a:solidFill>
                <a:schemeClr val="lt1"/>
              </a:solidFill>
            </a:endParaRPr>
          </a:p>
        </p:txBody>
      </p:sp>
      <p:pic>
        <p:nvPicPr>
          <p:cNvPr id="177" name="Google Shape;177;p29"/>
          <p:cNvPicPr preferRelativeResize="0"/>
          <p:nvPr/>
        </p:nvPicPr>
        <p:blipFill>
          <a:blip r:embed="rId3">
            <a:alphaModFix/>
          </a:blip>
          <a:stretch>
            <a:fillRect/>
          </a:stretch>
        </p:blipFill>
        <p:spPr>
          <a:xfrm>
            <a:off x="474050" y="3741316"/>
            <a:ext cx="5727000" cy="4295250"/>
          </a:xfrm>
          <a:prstGeom prst="rect">
            <a:avLst/>
          </a:prstGeom>
          <a:noFill/>
          <a:ln>
            <a:noFill/>
          </a:ln>
        </p:spPr>
      </p:pic>
      <p:pic>
        <p:nvPicPr>
          <p:cNvPr id="178" name="Google Shape;178;p29"/>
          <p:cNvPicPr preferRelativeResize="0"/>
          <p:nvPr/>
        </p:nvPicPr>
        <p:blipFill>
          <a:blip r:embed="rId4">
            <a:alphaModFix/>
          </a:blip>
          <a:stretch>
            <a:fillRect/>
          </a:stretch>
        </p:blipFill>
        <p:spPr>
          <a:xfrm>
            <a:off x="6353450" y="3755817"/>
            <a:ext cx="5396700" cy="4047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0"/>
          <p:cNvSpPr txBox="1">
            <a:spLocks noGrp="1"/>
          </p:cNvSpPr>
          <p:nvPr>
            <p:ph type="title"/>
          </p:nvPr>
        </p:nvSpPr>
        <p:spPr>
          <a:xfrm>
            <a:off x="469392" y="228600"/>
            <a:ext cx="10945500" cy="1121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SzPct val="102325"/>
              <a:buNone/>
            </a:pPr>
            <a:r>
              <a:rPr lang="en-US" sz="4300" b="1"/>
              <a:t>Worker Center 2025</a:t>
            </a:r>
            <a:endParaRPr sz="4300" b="1"/>
          </a:p>
          <a:p>
            <a:pPr marL="0" lvl="0" indent="0" algn="l" rtl="0">
              <a:spcBef>
                <a:spcPts val="0"/>
              </a:spcBef>
              <a:spcAft>
                <a:spcPts val="0"/>
              </a:spcAft>
              <a:buClr>
                <a:schemeClr val="dk1"/>
              </a:buClr>
              <a:buSzPts val="891"/>
              <a:buFont typeface="Arial"/>
              <a:buNone/>
            </a:pPr>
            <a:r>
              <a:rPr lang="en-US" sz="4040" b="1">
                <a:solidFill>
                  <a:srgbClr val="D68104"/>
                </a:solidFill>
              </a:rPr>
              <a:t>Job Placements</a:t>
            </a:r>
            <a:endParaRPr sz="4300" b="1"/>
          </a:p>
        </p:txBody>
      </p:sp>
      <p:sp>
        <p:nvSpPr>
          <p:cNvPr id="185" name="Google Shape;185;p30"/>
          <p:cNvSpPr txBox="1"/>
          <p:nvPr/>
        </p:nvSpPr>
        <p:spPr>
          <a:xfrm>
            <a:off x="623238" y="2190733"/>
            <a:ext cx="10945500" cy="738900"/>
          </a:xfrm>
          <a:prstGeom prst="rect">
            <a:avLst/>
          </a:prstGeom>
          <a:solidFill>
            <a:srgbClr val="929292"/>
          </a:solid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1200"/>
              </a:spcAft>
              <a:buNone/>
            </a:pPr>
            <a:r>
              <a:rPr lang="en-US" sz="1800" b="1">
                <a:solidFill>
                  <a:schemeClr val="lt1"/>
                </a:solidFill>
              </a:rPr>
              <a:t>In 2025, job placements saw a 4% increase compared to 2024. However there was a 14% decrease in unique workers and an 8% decline in unique employers. </a:t>
            </a:r>
            <a:endParaRPr sz="1800" b="1">
              <a:solidFill>
                <a:schemeClr val="lt1"/>
              </a:solidFill>
            </a:endParaRPr>
          </a:p>
        </p:txBody>
      </p:sp>
      <p:pic>
        <p:nvPicPr>
          <p:cNvPr id="186" name="Google Shape;186;p30"/>
          <p:cNvPicPr preferRelativeResize="0"/>
          <p:nvPr/>
        </p:nvPicPr>
        <p:blipFill>
          <a:blip r:embed="rId3">
            <a:alphaModFix/>
          </a:blip>
          <a:stretch>
            <a:fillRect/>
          </a:stretch>
        </p:blipFill>
        <p:spPr>
          <a:xfrm>
            <a:off x="6128175" y="3940957"/>
            <a:ext cx="5402825" cy="4052119"/>
          </a:xfrm>
          <a:prstGeom prst="rect">
            <a:avLst/>
          </a:prstGeom>
          <a:noFill/>
          <a:ln>
            <a:noFill/>
          </a:ln>
        </p:spPr>
      </p:pic>
      <p:pic>
        <p:nvPicPr>
          <p:cNvPr id="187" name="Google Shape;187;p30"/>
          <p:cNvPicPr preferRelativeResize="0"/>
          <p:nvPr/>
        </p:nvPicPr>
        <p:blipFill>
          <a:blip r:embed="rId4">
            <a:alphaModFix/>
          </a:blip>
          <a:stretch>
            <a:fillRect/>
          </a:stretch>
        </p:blipFill>
        <p:spPr>
          <a:xfrm>
            <a:off x="623250" y="3952488"/>
            <a:ext cx="5402825" cy="405211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1"/>
          <p:cNvSpPr txBox="1">
            <a:spLocks noGrp="1"/>
          </p:cNvSpPr>
          <p:nvPr>
            <p:ph type="title"/>
          </p:nvPr>
        </p:nvSpPr>
        <p:spPr>
          <a:xfrm>
            <a:off x="469392" y="754985"/>
            <a:ext cx="10945500" cy="1121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SzPct val="92631"/>
              <a:buNone/>
            </a:pPr>
            <a:r>
              <a:rPr lang="en-US" sz="4750" b="1"/>
              <a:t>Volunteers 2025</a:t>
            </a:r>
            <a:endParaRPr sz="4750" b="1"/>
          </a:p>
          <a:p>
            <a:pPr marL="0" lvl="0" indent="0" algn="l" rtl="0">
              <a:lnSpc>
                <a:spcPct val="100000"/>
              </a:lnSpc>
              <a:spcBef>
                <a:spcPts val="0"/>
              </a:spcBef>
              <a:spcAft>
                <a:spcPts val="0"/>
              </a:spcAft>
              <a:buSzPct val="133783"/>
              <a:buNone/>
            </a:pPr>
            <a:r>
              <a:rPr lang="en-US" sz="3288" b="1">
                <a:solidFill>
                  <a:srgbClr val="D68104"/>
                </a:solidFill>
              </a:rPr>
              <a:t>882 volunteers. Volunteer participation increased 8% compared to 2024.</a:t>
            </a:r>
            <a:endParaRPr sz="3288" b="1">
              <a:solidFill>
                <a:srgbClr val="D68104"/>
              </a:solidFill>
            </a:endParaRPr>
          </a:p>
        </p:txBody>
      </p:sp>
      <p:sp>
        <p:nvSpPr>
          <p:cNvPr id="194" name="Google Shape;194;p31"/>
          <p:cNvSpPr txBox="1"/>
          <p:nvPr/>
        </p:nvSpPr>
        <p:spPr>
          <a:xfrm>
            <a:off x="309200" y="2356887"/>
            <a:ext cx="5621700" cy="681000"/>
          </a:xfrm>
          <a:prstGeom prst="rect">
            <a:avLst/>
          </a:prstGeom>
          <a:solidFill>
            <a:srgbClr val="999999"/>
          </a:solid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2000"/>
              <a:buFont typeface="Arial"/>
              <a:buNone/>
            </a:pPr>
            <a:r>
              <a:rPr lang="en-US" sz="1500" b="1">
                <a:solidFill>
                  <a:srgbClr val="FFFFFF"/>
                </a:solidFill>
              </a:rPr>
              <a:t>Family Center category had the highest number of unique volunteers (369), 39% of the total unique volunteers (882). </a:t>
            </a:r>
            <a:endParaRPr sz="1500" b="1" i="0" u="none" strike="noStrike" cap="none">
              <a:solidFill>
                <a:srgbClr val="FFFFFF"/>
              </a:solidFill>
              <a:latin typeface="Arial"/>
              <a:ea typeface="Arial"/>
              <a:cs typeface="Arial"/>
              <a:sym typeface="Arial"/>
            </a:endParaRPr>
          </a:p>
        </p:txBody>
      </p:sp>
      <p:sp>
        <p:nvSpPr>
          <p:cNvPr id="195" name="Google Shape;195;p31"/>
          <p:cNvSpPr txBox="1"/>
          <p:nvPr/>
        </p:nvSpPr>
        <p:spPr>
          <a:xfrm>
            <a:off x="6081013" y="2353512"/>
            <a:ext cx="5887500" cy="681000"/>
          </a:xfrm>
          <a:prstGeom prst="rect">
            <a:avLst/>
          </a:prstGeom>
          <a:solidFill>
            <a:srgbClr val="999999"/>
          </a:solid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2000"/>
              <a:buFont typeface="Arial"/>
              <a:buNone/>
            </a:pPr>
            <a:r>
              <a:rPr lang="en-US" sz="1500" b="1">
                <a:solidFill>
                  <a:schemeClr val="lt1"/>
                </a:solidFill>
              </a:rPr>
              <a:t>Legal category had the highest number of volunteer hours (6,962), 39% of the total hours (17,807).</a:t>
            </a:r>
            <a:endParaRPr sz="1500" b="1" i="0" u="none" strike="noStrike" cap="none">
              <a:solidFill>
                <a:schemeClr val="lt1"/>
              </a:solidFill>
              <a:latin typeface="Arial"/>
              <a:ea typeface="Arial"/>
              <a:cs typeface="Arial"/>
              <a:sym typeface="Arial"/>
            </a:endParaRPr>
          </a:p>
        </p:txBody>
      </p:sp>
      <p:pic>
        <p:nvPicPr>
          <p:cNvPr id="196" name="Google Shape;196;p31" title="vh.png"/>
          <p:cNvPicPr preferRelativeResize="0"/>
          <p:nvPr/>
        </p:nvPicPr>
        <p:blipFill>
          <a:blip r:embed="rId3">
            <a:alphaModFix/>
          </a:blip>
          <a:stretch>
            <a:fillRect/>
          </a:stretch>
        </p:blipFill>
        <p:spPr>
          <a:xfrm>
            <a:off x="6081025" y="3168201"/>
            <a:ext cx="5887500" cy="4415625"/>
          </a:xfrm>
          <a:prstGeom prst="rect">
            <a:avLst/>
          </a:prstGeom>
          <a:noFill/>
          <a:ln>
            <a:noFill/>
          </a:ln>
        </p:spPr>
      </p:pic>
      <p:pic>
        <p:nvPicPr>
          <p:cNvPr id="197" name="Google Shape;197;p31" title="v.png"/>
          <p:cNvPicPr preferRelativeResize="0"/>
          <p:nvPr/>
        </p:nvPicPr>
        <p:blipFill>
          <a:blip r:embed="rId4">
            <a:alphaModFix/>
          </a:blip>
          <a:stretch>
            <a:fillRect/>
          </a:stretch>
        </p:blipFill>
        <p:spPr>
          <a:xfrm>
            <a:off x="309200" y="3174950"/>
            <a:ext cx="5621700" cy="42162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2"/>
          <p:cNvSpPr txBox="1">
            <a:spLocks noGrp="1"/>
          </p:cNvSpPr>
          <p:nvPr>
            <p:ph type="title"/>
          </p:nvPr>
        </p:nvSpPr>
        <p:spPr>
          <a:xfrm>
            <a:off x="469392" y="927396"/>
            <a:ext cx="10945500" cy="1121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SzPct val="92631"/>
              <a:buNone/>
            </a:pPr>
            <a:r>
              <a:rPr lang="en-US" sz="4750" b="1"/>
              <a:t>Legal Volunteers 2025</a:t>
            </a:r>
            <a:endParaRPr sz="4750" b="1"/>
          </a:p>
          <a:p>
            <a:pPr marL="0" lvl="0" indent="0" algn="l" rtl="0">
              <a:lnSpc>
                <a:spcPct val="115000"/>
              </a:lnSpc>
              <a:spcBef>
                <a:spcPts val="1200"/>
              </a:spcBef>
              <a:spcAft>
                <a:spcPts val="1200"/>
              </a:spcAft>
              <a:buNone/>
            </a:pPr>
            <a:r>
              <a:rPr lang="en-US" sz="3288" b="1">
                <a:solidFill>
                  <a:srgbClr val="D68104"/>
                </a:solidFill>
              </a:rPr>
              <a:t>168 Volunteers. </a:t>
            </a:r>
            <a:r>
              <a:rPr lang="en-US" sz="3288" b="1">
                <a:solidFill>
                  <a:srgbClr val="D68104"/>
                </a:solidFill>
                <a:latin typeface="Open Sans"/>
                <a:ea typeface="Open Sans"/>
                <a:cs typeface="Open Sans"/>
                <a:sym typeface="Open Sans"/>
              </a:rPr>
              <a:t>Legal volunteers nearly quadrupled; service hours nearly triple</a:t>
            </a:r>
            <a:r>
              <a:rPr lang="en-US" sz="3288" b="1">
                <a:solidFill>
                  <a:srgbClr val="D68104"/>
                </a:solidFill>
              </a:rPr>
              <a:t>d.</a:t>
            </a:r>
            <a:endParaRPr sz="3288" b="1">
              <a:solidFill>
                <a:srgbClr val="D68104"/>
              </a:solidFill>
            </a:endParaRPr>
          </a:p>
        </p:txBody>
      </p:sp>
      <p:sp>
        <p:nvSpPr>
          <p:cNvPr id="204" name="Google Shape;204;p32"/>
          <p:cNvSpPr txBox="1"/>
          <p:nvPr/>
        </p:nvSpPr>
        <p:spPr>
          <a:xfrm>
            <a:off x="309200" y="2544044"/>
            <a:ext cx="5719500" cy="415500"/>
          </a:xfrm>
          <a:prstGeom prst="rect">
            <a:avLst/>
          </a:prstGeom>
          <a:solidFill>
            <a:srgbClr val="999999"/>
          </a:solid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2000"/>
              <a:buFont typeface="Arial"/>
              <a:buNone/>
            </a:pPr>
            <a:r>
              <a:rPr lang="en-US" sz="1500" b="1">
                <a:solidFill>
                  <a:srgbClr val="FFFFFF"/>
                </a:solidFill>
              </a:rPr>
              <a:t>The number of unique Legal Volunteers nearly quadrupled.</a:t>
            </a:r>
            <a:endParaRPr sz="1500" b="1" i="0" u="none" strike="noStrike" cap="none">
              <a:solidFill>
                <a:srgbClr val="FFFFFF"/>
              </a:solidFill>
              <a:latin typeface="Arial"/>
              <a:ea typeface="Arial"/>
              <a:cs typeface="Arial"/>
              <a:sym typeface="Arial"/>
            </a:endParaRPr>
          </a:p>
        </p:txBody>
      </p:sp>
      <p:sp>
        <p:nvSpPr>
          <p:cNvPr id="205" name="Google Shape;205;p32"/>
          <p:cNvSpPr txBox="1"/>
          <p:nvPr/>
        </p:nvSpPr>
        <p:spPr>
          <a:xfrm>
            <a:off x="6257300" y="2555250"/>
            <a:ext cx="5719500" cy="415500"/>
          </a:xfrm>
          <a:prstGeom prst="rect">
            <a:avLst/>
          </a:prstGeom>
          <a:solidFill>
            <a:srgbClr val="999999"/>
          </a:solid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2000"/>
              <a:buFont typeface="Arial"/>
              <a:buNone/>
            </a:pPr>
            <a:r>
              <a:rPr lang="en-US" sz="1500" b="1">
                <a:solidFill>
                  <a:schemeClr val="lt1"/>
                </a:solidFill>
              </a:rPr>
              <a:t>Total Legal Volunteer service hours nearly tripled.</a:t>
            </a:r>
            <a:endParaRPr sz="1500" b="1" i="0" u="none" strike="noStrike" cap="none">
              <a:solidFill>
                <a:schemeClr val="lt1"/>
              </a:solidFill>
              <a:latin typeface="Arial"/>
              <a:ea typeface="Arial"/>
              <a:cs typeface="Arial"/>
              <a:sym typeface="Arial"/>
            </a:endParaRPr>
          </a:p>
        </p:txBody>
      </p:sp>
      <p:pic>
        <p:nvPicPr>
          <p:cNvPr id="206" name="Google Shape;206;p32"/>
          <p:cNvPicPr preferRelativeResize="0"/>
          <p:nvPr/>
        </p:nvPicPr>
        <p:blipFill>
          <a:blip r:embed="rId3">
            <a:alphaModFix/>
          </a:blip>
          <a:stretch>
            <a:fillRect/>
          </a:stretch>
        </p:blipFill>
        <p:spPr>
          <a:xfrm>
            <a:off x="309200" y="3166309"/>
            <a:ext cx="5719425" cy="4289569"/>
          </a:xfrm>
          <a:prstGeom prst="rect">
            <a:avLst/>
          </a:prstGeom>
          <a:noFill/>
          <a:ln>
            <a:noFill/>
          </a:ln>
        </p:spPr>
      </p:pic>
      <p:pic>
        <p:nvPicPr>
          <p:cNvPr id="207" name="Google Shape;207;p32"/>
          <p:cNvPicPr preferRelativeResize="0"/>
          <p:nvPr/>
        </p:nvPicPr>
        <p:blipFill>
          <a:blip r:embed="rId4">
            <a:alphaModFix/>
          </a:blip>
          <a:stretch>
            <a:fillRect/>
          </a:stretch>
        </p:blipFill>
        <p:spPr>
          <a:xfrm>
            <a:off x="6249100" y="3154778"/>
            <a:ext cx="5719425" cy="42895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3"/>
          <p:cNvSpPr txBox="1">
            <a:spLocks noGrp="1"/>
          </p:cNvSpPr>
          <p:nvPr>
            <p:ph type="title"/>
          </p:nvPr>
        </p:nvSpPr>
        <p:spPr>
          <a:xfrm>
            <a:off x="545592" y="-76200"/>
            <a:ext cx="10945500" cy="1121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4889"/>
              <a:buNone/>
            </a:pPr>
            <a:r>
              <a:rPr lang="en-US" sz="4300" b="1"/>
              <a:t>Advocacy 2025</a:t>
            </a:r>
            <a:endParaRPr sz="4300" b="1"/>
          </a:p>
        </p:txBody>
      </p:sp>
      <p:sp>
        <p:nvSpPr>
          <p:cNvPr id="214" name="Google Shape;214;p33"/>
          <p:cNvSpPr txBox="1"/>
          <p:nvPr/>
        </p:nvSpPr>
        <p:spPr>
          <a:xfrm>
            <a:off x="908010" y="7119986"/>
            <a:ext cx="4818600" cy="178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1300" b="1" i="0" u="none" strike="noStrike" cap="none">
                <a:solidFill>
                  <a:srgbClr val="1155CC"/>
                </a:solidFill>
                <a:latin typeface="Calibri"/>
                <a:ea typeface="Calibri"/>
                <a:cs typeface="Calibri"/>
                <a:sym typeface="Calibri"/>
              </a:rPr>
              <a:t>Advocacy Campaigns:</a:t>
            </a:r>
            <a:endParaRPr sz="1300" b="1" i="0" u="none" strike="noStrike" cap="none">
              <a:solidFill>
                <a:srgbClr val="1155CC"/>
              </a:solidFill>
              <a:latin typeface="Calibri"/>
              <a:ea typeface="Calibri"/>
              <a:cs typeface="Calibri"/>
              <a:sym typeface="Calibri"/>
            </a:endParaRPr>
          </a:p>
          <a:p>
            <a:pPr marL="457200" marR="0" lvl="0" indent="-311150" algn="l" rtl="0">
              <a:lnSpc>
                <a:spcPct val="100000"/>
              </a:lnSpc>
              <a:spcBef>
                <a:spcPts val="0"/>
              </a:spcBef>
              <a:spcAft>
                <a:spcPts val="0"/>
              </a:spcAft>
              <a:buClr>
                <a:srgbClr val="000000"/>
              </a:buClr>
              <a:buSzPts val="1300"/>
              <a:buFont typeface="Calibri"/>
              <a:buChar char="●"/>
            </a:pPr>
            <a:r>
              <a:rPr lang="en-US" sz="1300" b="0" i="0" u="none" strike="noStrike" cap="none">
                <a:solidFill>
                  <a:schemeClr val="dk1"/>
                </a:solidFill>
                <a:latin typeface="Calibri"/>
                <a:ea typeface="Calibri"/>
                <a:cs typeface="Calibri"/>
                <a:sym typeface="Calibri"/>
              </a:rPr>
              <a:t>Coverage for All</a:t>
            </a:r>
            <a:endParaRPr sz="1300" b="0" i="0" u="none" strike="noStrike" cap="none">
              <a:solidFill>
                <a:srgbClr val="000000"/>
              </a:solidFill>
              <a:latin typeface="Calibri"/>
              <a:ea typeface="Calibri"/>
              <a:cs typeface="Calibri"/>
              <a:sym typeface="Calibri"/>
            </a:endParaRPr>
          </a:p>
          <a:p>
            <a:pPr marL="457200" marR="0" lvl="0" indent="-311150" algn="l" rtl="0">
              <a:lnSpc>
                <a:spcPct val="100000"/>
              </a:lnSpc>
              <a:spcBef>
                <a:spcPts val="0"/>
              </a:spcBef>
              <a:spcAft>
                <a:spcPts val="0"/>
              </a:spcAft>
              <a:buClr>
                <a:srgbClr val="000000"/>
              </a:buClr>
              <a:buSzPts val="1300"/>
              <a:buFont typeface="Calibri"/>
              <a:buChar char="●"/>
            </a:pPr>
            <a:r>
              <a:rPr lang="en-US" sz="1300" b="0" i="0" u="none" strike="noStrike" cap="none">
                <a:solidFill>
                  <a:srgbClr val="000000"/>
                </a:solidFill>
                <a:latin typeface="Calibri"/>
                <a:ea typeface="Calibri"/>
                <a:cs typeface="Calibri"/>
                <a:sym typeface="Calibri"/>
              </a:rPr>
              <a:t>New York for All</a:t>
            </a:r>
            <a:endParaRPr sz="1300">
              <a:latin typeface="Calibri"/>
              <a:ea typeface="Calibri"/>
              <a:cs typeface="Calibri"/>
              <a:sym typeface="Calibri"/>
            </a:endParaRPr>
          </a:p>
          <a:p>
            <a:pPr marL="457200" marR="0" lvl="0" indent="-311150" algn="l" rtl="0">
              <a:lnSpc>
                <a:spcPct val="100000"/>
              </a:lnSpc>
              <a:spcBef>
                <a:spcPts val="0"/>
              </a:spcBef>
              <a:spcAft>
                <a:spcPts val="0"/>
              </a:spcAft>
              <a:buClr>
                <a:srgbClr val="000000"/>
              </a:buClr>
              <a:buSzPts val="1300"/>
              <a:buFont typeface="Calibri"/>
              <a:buChar char="●"/>
            </a:pPr>
            <a:r>
              <a:rPr lang="en-US" sz="1300" b="0" i="0" u="none" strike="noStrike" cap="none">
                <a:solidFill>
                  <a:srgbClr val="000000"/>
                </a:solidFill>
                <a:latin typeface="Calibri"/>
                <a:ea typeface="Calibri"/>
                <a:cs typeface="Calibri"/>
                <a:sym typeface="Calibri"/>
              </a:rPr>
              <a:t>Representation Act &amp; Legal Service Funding</a:t>
            </a:r>
            <a:endParaRPr sz="1300" b="0" i="0" u="none" strike="noStrike" cap="none">
              <a:solidFill>
                <a:srgbClr val="000000"/>
              </a:solidFill>
              <a:latin typeface="Calibri"/>
              <a:ea typeface="Calibri"/>
              <a:cs typeface="Calibri"/>
              <a:sym typeface="Calibri"/>
            </a:endParaRPr>
          </a:p>
          <a:p>
            <a:pPr marL="457200" marR="0" lvl="0" indent="-311150" algn="l" rtl="0">
              <a:lnSpc>
                <a:spcPct val="100000"/>
              </a:lnSpc>
              <a:spcBef>
                <a:spcPts val="0"/>
              </a:spcBef>
              <a:spcAft>
                <a:spcPts val="0"/>
              </a:spcAft>
              <a:buClr>
                <a:srgbClr val="000000"/>
              </a:buClr>
              <a:buSzPts val="1300"/>
              <a:buFont typeface="Calibri"/>
              <a:buChar char="●"/>
            </a:pPr>
            <a:r>
              <a:rPr lang="en-US" sz="1300" b="0" i="0" u="none" strike="noStrike" cap="none">
                <a:solidFill>
                  <a:srgbClr val="000000"/>
                </a:solidFill>
                <a:latin typeface="Calibri"/>
                <a:ea typeface="Calibri"/>
                <a:cs typeface="Calibri"/>
                <a:sym typeface="Calibri"/>
              </a:rPr>
              <a:t>Welcoming New York / New Arrivals</a:t>
            </a:r>
            <a:endParaRPr sz="1300" b="0" i="0" u="none" strike="noStrike" cap="none">
              <a:solidFill>
                <a:srgbClr val="000000"/>
              </a:solidFill>
              <a:latin typeface="Calibri"/>
              <a:ea typeface="Calibri"/>
              <a:cs typeface="Calibri"/>
              <a:sym typeface="Calibri"/>
            </a:endParaRPr>
          </a:p>
          <a:p>
            <a:pPr marL="457200" marR="0" lvl="0" indent="-311150" algn="l" rtl="0">
              <a:lnSpc>
                <a:spcPct val="100000"/>
              </a:lnSpc>
              <a:spcBef>
                <a:spcPts val="0"/>
              </a:spcBef>
              <a:spcAft>
                <a:spcPts val="0"/>
              </a:spcAft>
              <a:buClr>
                <a:srgbClr val="000000"/>
              </a:buClr>
              <a:buSzPts val="1300"/>
              <a:buFont typeface="Calibri"/>
              <a:buChar char="●"/>
            </a:pPr>
            <a:r>
              <a:rPr lang="en-US" sz="1300" b="0" i="0" u="none" strike="noStrike" cap="none">
                <a:solidFill>
                  <a:schemeClr val="dk1"/>
                </a:solidFill>
                <a:latin typeface="Calibri"/>
                <a:ea typeface="Calibri"/>
                <a:cs typeface="Calibri"/>
                <a:sym typeface="Calibri"/>
              </a:rPr>
              <a:t>Language Access</a:t>
            </a:r>
            <a:endParaRPr sz="1300" b="0" i="0" u="none" strike="noStrike" cap="none">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Desde Abajo Labor Enforcement (</a:t>
            </a:r>
            <a:r>
              <a:rPr lang="en-US" sz="1300" b="0" i="0" u="none" strike="noStrike" cap="none">
                <a:solidFill>
                  <a:schemeClr val="dk1"/>
                </a:solidFill>
                <a:latin typeface="Calibri"/>
                <a:ea typeface="Calibri"/>
                <a:cs typeface="Calibri"/>
                <a:sym typeface="Calibri"/>
              </a:rPr>
              <a:t>DALE)</a:t>
            </a:r>
            <a:endParaRPr sz="1300" b="0" i="0" u="none" strike="noStrike" cap="none">
              <a:solidFill>
                <a:schemeClr val="dk1"/>
              </a:solidFill>
              <a:latin typeface="Calibri"/>
              <a:ea typeface="Calibri"/>
              <a:cs typeface="Calibri"/>
              <a:sym typeface="Calibri"/>
            </a:endParaRPr>
          </a:p>
          <a:p>
            <a:pPr marL="457200" lvl="0" indent="-311150" algn="l" rtl="0">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NYS Housing Access Voucher Program (HAVP)</a:t>
            </a:r>
            <a:endParaRPr sz="1300">
              <a:solidFill>
                <a:schemeClr val="dk1"/>
              </a:solidFill>
              <a:latin typeface="Calibri"/>
              <a:ea typeface="Calibri"/>
              <a:cs typeface="Calibri"/>
              <a:sym typeface="Calibri"/>
            </a:endParaRPr>
          </a:p>
        </p:txBody>
      </p:sp>
      <p:graphicFrame>
        <p:nvGraphicFramePr>
          <p:cNvPr id="215" name="Google Shape;215;p33"/>
          <p:cNvGraphicFramePr/>
          <p:nvPr/>
        </p:nvGraphicFramePr>
        <p:xfrm>
          <a:off x="723525" y="1189111"/>
          <a:ext cx="3000000" cy="3000000"/>
        </p:xfrm>
        <a:graphic>
          <a:graphicData uri="http://schemas.openxmlformats.org/drawingml/2006/table">
            <a:tbl>
              <a:tblPr>
                <a:noFill/>
                <a:tableStyleId>{FC9C50D2-891E-410A-8472-E81C37CF58A6}</a:tableStyleId>
              </a:tblPr>
              <a:tblGrid>
                <a:gridCol w="922925">
                  <a:extLst>
                    <a:ext uri="{9D8B030D-6E8A-4147-A177-3AD203B41FA5}">
                      <a16:colId xmlns:a16="http://schemas.microsoft.com/office/drawing/2014/main" val="20000"/>
                    </a:ext>
                  </a:extLst>
                </a:gridCol>
                <a:gridCol w="2565450">
                  <a:extLst>
                    <a:ext uri="{9D8B030D-6E8A-4147-A177-3AD203B41FA5}">
                      <a16:colId xmlns:a16="http://schemas.microsoft.com/office/drawing/2014/main" val="20001"/>
                    </a:ext>
                  </a:extLst>
                </a:gridCol>
                <a:gridCol w="1273475">
                  <a:extLst>
                    <a:ext uri="{9D8B030D-6E8A-4147-A177-3AD203B41FA5}">
                      <a16:colId xmlns:a16="http://schemas.microsoft.com/office/drawing/2014/main" val="20002"/>
                    </a:ext>
                  </a:extLst>
                </a:gridCol>
                <a:gridCol w="1398925">
                  <a:extLst>
                    <a:ext uri="{9D8B030D-6E8A-4147-A177-3AD203B41FA5}">
                      <a16:colId xmlns:a16="http://schemas.microsoft.com/office/drawing/2014/main" val="20003"/>
                    </a:ext>
                  </a:extLst>
                </a:gridCol>
                <a:gridCol w="1361600">
                  <a:extLst>
                    <a:ext uri="{9D8B030D-6E8A-4147-A177-3AD203B41FA5}">
                      <a16:colId xmlns:a16="http://schemas.microsoft.com/office/drawing/2014/main" val="20004"/>
                    </a:ext>
                  </a:extLst>
                </a:gridCol>
                <a:gridCol w="1264250">
                  <a:extLst>
                    <a:ext uri="{9D8B030D-6E8A-4147-A177-3AD203B41FA5}">
                      <a16:colId xmlns:a16="http://schemas.microsoft.com/office/drawing/2014/main" val="20005"/>
                    </a:ext>
                  </a:extLst>
                </a:gridCol>
              </a:tblGrid>
              <a:tr h="3541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28575" marR="28575" marT="91425" marB="91425" anchor="b">
                    <a:lnL w="9525" cap="flat" cmpd="sng">
                      <a:solidFill>
                        <a:srgbClr val="CCCCCC"/>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Advocacy Lobbying Events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4C2F4"/>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State Events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County Events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Local Events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Allies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326875">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202</a:t>
                      </a:r>
                      <a:r>
                        <a:rPr lang="en-US" sz="1200" b="1"/>
                        <a:t>5</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4C2F4"/>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22</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22</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0</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0</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357</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216" name="Google Shape;216;p33"/>
          <p:cNvSpPr txBox="1"/>
          <p:nvPr/>
        </p:nvSpPr>
        <p:spPr>
          <a:xfrm>
            <a:off x="637192" y="2832007"/>
            <a:ext cx="11226900" cy="845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900"/>
              <a:buFont typeface="Arial"/>
              <a:buNone/>
            </a:pPr>
            <a:r>
              <a:rPr lang="en-US" sz="1300" b="0" i="0" u="none" strike="noStrike" cap="none">
                <a:solidFill>
                  <a:srgbClr val="000000"/>
                </a:solidFill>
                <a:latin typeface="Calibri"/>
                <a:ea typeface="Calibri"/>
                <a:cs typeface="Calibri"/>
                <a:sym typeface="Calibri"/>
              </a:rPr>
              <a:t>Neighbors Link strongly supports budgets and policies that respect the dignity of each human and recognize the contributions made by immigrants. In 202</a:t>
            </a:r>
            <a:r>
              <a:rPr lang="en-US" sz="1300">
                <a:latin typeface="Calibri"/>
                <a:ea typeface="Calibri"/>
                <a:cs typeface="Calibri"/>
                <a:sym typeface="Calibri"/>
              </a:rPr>
              <a:t>5</a:t>
            </a:r>
            <a:r>
              <a:rPr lang="en-US" sz="1300" b="0" i="0" u="none" strike="noStrike" cap="none">
                <a:solidFill>
                  <a:srgbClr val="000000"/>
                </a:solidFill>
                <a:latin typeface="Calibri"/>
                <a:ea typeface="Calibri"/>
                <a:cs typeface="Calibri"/>
                <a:sym typeface="Calibri"/>
              </a:rPr>
              <a:t> we supported different  key legislative and/or budget issues campaigns that will lead to a more equitable community. Also, we </a:t>
            </a:r>
            <a:r>
              <a:rPr lang="en-US" sz="1300">
                <a:latin typeface="Calibri"/>
                <a:ea typeface="Calibri"/>
                <a:cs typeface="Calibri"/>
                <a:sym typeface="Calibri"/>
              </a:rPr>
              <a:t>participated</a:t>
            </a:r>
            <a:r>
              <a:rPr lang="en-US" sz="1300" b="0" i="0" u="none" strike="noStrike" cap="none">
                <a:solidFill>
                  <a:srgbClr val="000000"/>
                </a:solidFill>
                <a:latin typeface="Calibri"/>
                <a:ea typeface="Calibri"/>
                <a:cs typeface="Calibri"/>
                <a:sym typeface="Calibri"/>
              </a:rPr>
              <a:t> in Vigil to Support Immigrant Families.</a:t>
            </a:r>
            <a:endParaRPr sz="800" b="0" i="0" u="none" strike="noStrike" cap="none">
              <a:solidFill>
                <a:srgbClr val="000000"/>
              </a:solidFill>
              <a:latin typeface="Arial"/>
              <a:ea typeface="Arial"/>
              <a:cs typeface="Arial"/>
              <a:sym typeface="Arial"/>
            </a:endParaRPr>
          </a:p>
        </p:txBody>
      </p:sp>
      <p:graphicFrame>
        <p:nvGraphicFramePr>
          <p:cNvPr id="217" name="Google Shape;217;p33"/>
          <p:cNvGraphicFramePr/>
          <p:nvPr/>
        </p:nvGraphicFramePr>
        <p:xfrm>
          <a:off x="723525" y="2064402"/>
          <a:ext cx="3000000" cy="3000000"/>
        </p:xfrm>
        <a:graphic>
          <a:graphicData uri="http://schemas.openxmlformats.org/drawingml/2006/table">
            <a:tbl>
              <a:tblPr>
                <a:noFill/>
                <a:tableStyleId>{FC9C50D2-891E-410A-8472-E81C37CF58A6}</a:tableStyleId>
              </a:tblPr>
              <a:tblGrid>
                <a:gridCol w="922925">
                  <a:extLst>
                    <a:ext uri="{9D8B030D-6E8A-4147-A177-3AD203B41FA5}">
                      <a16:colId xmlns:a16="http://schemas.microsoft.com/office/drawing/2014/main" val="20000"/>
                    </a:ext>
                  </a:extLst>
                </a:gridCol>
                <a:gridCol w="2553475">
                  <a:extLst>
                    <a:ext uri="{9D8B030D-6E8A-4147-A177-3AD203B41FA5}">
                      <a16:colId xmlns:a16="http://schemas.microsoft.com/office/drawing/2014/main" val="20001"/>
                    </a:ext>
                  </a:extLst>
                </a:gridCol>
                <a:gridCol w="1297450">
                  <a:extLst>
                    <a:ext uri="{9D8B030D-6E8A-4147-A177-3AD203B41FA5}">
                      <a16:colId xmlns:a16="http://schemas.microsoft.com/office/drawing/2014/main" val="20002"/>
                    </a:ext>
                  </a:extLst>
                </a:gridCol>
                <a:gridCol w="1386925">
                  <a:extLst>
                    <a:ext uri="{9D8B030D-6E8A-4147-A177-3AD203B41FA5}">
                      <a16:colId xmlns:a16="http://schemas.microsoft.com/office/drawing/2014/main" val="20003"/>
                    </a:ext>
                  </a:extLst>
                </a:gridCol>
                <a:gridCol w="1361600">
                  <a:extLst>
                    <a:ext uri="{9D8B030D-6E8A-4147-A177-3AD203B41FA5}">
                      <a16:colId xmlns:a16="http://schemas.microsoft.com/office/drawing/2014/main" val="20004"/>
                    </a:ext>
                  </a:extLst>
                </a:gridCol>
                <a:gridCol w="1264250">
                  <a:extLst>
                    <a:ext uri="{9D8B030D-6E8A-4147-A177-3AD203B41FA5}">
                      <a16:colId xmlns:a16="http://schemas.microsoft.com/office/drawing/2014/main" val="20005"/>
                    </a:ext>
                  </a:extLst>
                </a:gridCol>
                <a:gridCol w="842475">
                  <a:extLst>
                    <a:ext uri="{9D8B030D-6E8A-4147-A177-3AD203B41FA5}">
                      <a16:colId xmlns:a16="http://schemas.microsoft.com/office/drawing/2014/main" val="20006"/>
                    </a:ext>
                  </a:extLst>
                </a:gridCol>
              </a:tblGrid>
              <a:tr h="3412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28575" marR="28575" marT="91425" marB="91425" anchor="b">
                    <a:lnL w="9525" cap="flat" cmpd="sng">
                      <a:solidFill>
                        <a:srgbClr val="CCCCCC"/>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CCCCCC"/>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Advocacy </a:t>
                      </a:r>
                      <a:r>
                        <a:rPr lang="en-US" sz="1200" b="1"/>
                        <a:t>Action </a:t>
                      </a:r>
                      <a:r>
                        <a:rPr lang="en-US" sz="1200" b="1" u="none" strike="noStrike" cap="none"/>
                        <a:t>Events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4C2F4"/>
                    </a:solidFill>
                  </a:tcPr>
                </a:tc>
                <a:tc>
                  <a:txBody>
                    <a:bodyPr/>
                    <a:lstStyle/>
                    <a:p>
                      <a:pPr marL="0" marR="0" lvl="0" indent="0" algn="ctr" rtl="0">
                        <a:lnSpc>
                          <a:spcPct val="115000"/>
                        </a:lnSpc>
                        <a:spcBef>
                          <a:spcPts val="0"/>
                        </a:spcBef>
                        <a:spcAft>
                          <a:spcPts val="0"/>
                        </a:spcAft>
                        <a:buNone/>
                      </a:pPr>
                      <a:r>
                        <a:rPr lang="en-US" sz="1200" b="1"/>
                        <a:t># Federal Events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State Events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County Events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Local Events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 Allies</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314975">
                <a:tc>
                  <a:txBody>
                    <a:bodyPr/>
                    <a:lstStyle/>
                    <a:p>
                      <a:pPr marL="0" marR="0" lvl="0" indent="0" algn="ctr" rtl="0">
                        <a:lnSpc>
                          <a:spcPct val="115000"/>
                        </a:lnSpc>
                        <a:spcBef>
                          <a:spcPts val="0"/>
                        </a:spcBef>
                        <a:spcAft>
                          <a:spcPts val="0"/>
                        </a:spcAft>
                        <a:buClr>
                          <a:srgbClr val="000000"/>
                        </a:buClr>
                        <a:buSzPts val="1200"/>
                        <a:buFont typeface="Arial"/>
                        <a:buNone/>
                      </a:pPr>
                      <a:r>
                        <a:rPr lang="en-US" sz="1200" b="1" u="none" strike="noStrike" cap="none"/>
                        <a:t>202</a:t>
                      </a:r>
                      <a:r>
                        <a:rPr lang="en-US" sz="1200" b="1"/>
                        <a:t>5</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A4C2F4"/>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14</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1200" b="1"/>
                        <a:t>0</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13</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0</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0</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200" b="1"/>
                        <a:t>672</a:t>
                      </a:r>
                      <a:endParaRPr sz="1200" b="1" u="none" strike="noStrike" cap="none"/>
                    </a:p>
                  </a:txBody>
                  <a:tcPr marL="28575" marR="2857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218" name="Google Shape;218;p33" title="Jan-Dec Advocacy Lobbing - Allies Served and # Events.png"/>
          <p:cNvPicPr preferRelativeResize="0"/>
          <p:nvPr/>
        </p:nvPicPr>
        <p:blipFill>
          <a:blip r:embed="rId3">
            <a:alphaModFix/>
          </a:blip>
          <a:stretch>
            <a:fillRect/>
          </a:stretch>
        </p:blipFill>
        <p:spPr>
          <a:xfrm>
            <a:off x="573623" y="3564822"/>
            <a:ext cx="5715000" cy="3533775"/>
          </a:xfrm>
          <a:prstGeom prst="rect">
            <a:avLst/>
          </a:prstGeom>
          <a:noFill/>
          <a:ln>
            <a:noFill/>
          </a:ln>
        </p:spPr>
      </p:pic>
      <p:sp>
        <p:nvSpPr>
          <p:cNvPr id="219" name="Google Shape;219;p33"/>
          <p:cNvSpPr txBox="1"/>
          <p:nvPr/>
        </p:nvSpPr>
        <p:spPr>
          <a:xfrm>
            <a:off x="4504710" y="7320086"/>
            <a:ext cx="4818600" cy="1385400"/>
          </a:xfrm>
          <a:prstGeom prst="rect">
            <a:avLst/>
          </a:prstGeom>
          <a:noFill/>
          <a:ln>
            <a:noFill/>
          </a:ln>
        </p:spPr>
        <p:txBody>
          <a:bodyPr spcFirstLastPara="1" wrap="square" lIns="91425" tIns="91425" rIns="91425" bIns="91425" anchor="t" anchorCtr="0">
            <a:spAutoFit/>
          </a:bodyPr>
          <a:lstStyle/>
          <a:p>
            <a:pPr marL="457200" marR="0" lvl="0" indent="-311150" algn="l" rtl="0">
              <a:lnSpc>
                <a:spcPct val="10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NY Working Families Tax Credits</a:t>
            </a:r>
            <a:endParaRPr sz="1300">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Unemployment Bridge Program</a:t>
            </a:r>
            <a:endParaRPr sz="1300">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Care4 Immigrant Families</a:t>
            </a:r>
            <a:endParaRPr sz="1300">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Fairness to Freedom Act </a:t>
            </a:r>
            <a:endParaRPr sz="1300">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Building up immigrant legal defense Act (Build Act)</a:t>
            </a:r>
            <a:endParaRPr sz="1300">
              <a:solidFill>
                <a:schemeClr val="dk1"/>
              </a:solidFill>
              <a:latin typeface="Calibri"/>
              <a:ea typeface="Calibri"/>
              <a:cs typeface="Calibri"/>
              <a:sym typeface="Calibri"/>
            </a:endParaRPr>
          </a:p>
          <a:p>
            <a:pPr marL="457200" marR="0" lvl="0" indent="-311150" algn="l" rtl="0">
              <a:lnSpc>
                <a:spcPct val="100000"/>
              </a:lnSpc>
              <a:spcBef>
                <a:spcPts val="0"/>
              </a:spcBef>
              <a:spcAft>
                <a:spcPts val="0"/>
              </a:spcAft>
              <a:buClr>
                <a:schemeClr val="dk1"/>
              </a:buClr>
              <a:buSzPts val="1300"/>
              <a:buFont typeface="Calibri"/>
              <a:buChar char="●"/>
            </a:pPr>
            <a:r>
              <a:rPr lang="en-US" sz="1300">
                <a:solidFill>
                  <a:schemeClr val="dk1"/>
                </a:solidFill>
                <a:latin typeface="Calibri"/>
                <a:ea typeface="Calibri"/>
                <a:cs typeface="Calibri"/>
                <a:sym typeface="Calibri"/>
              </a:rPr>
              <a:t>Access to Representation Act (ARA Act)</a:t>
            </a:r>
            <a:endParaRPr sz="1300">
              <a:solidFill>
                <a:schemeClr val="dk1"/>
              </a:solidFill>
              <a:latin typeface="Calibri"/>
              <a:ea typeface="Calibri"/>
              <a:cs typeface="Calibri"/>
              <a:sym typeface="Calibri"/>
            </a:endParaRPr>
          </a:p>
        </p:txBody>
      </p:sp>
      <p:pic>
        <p:nvPicPr>
          <p:cNvPr id="220" name="Google Shape;220;p33" title="Jan-Dec Advocacy Actions - Allies Served and # Events (1).png"/>
          <p:cNvPicPr preferRelativeResize="0"/>
          <p:nvPr/>
        </p:nvPicPr>
        <p:blipFill>
          <a:blip r:embed="rId4">
            <a:alphaModFix/>
          </a:blip>
          <a:stretch>
            <a:fillRect/>
          </a:stretch>
        </p:blipFill>
        <p:spPr>
          <a:xfrm>
            <a:off x="6441023" y="3599407"/>
            <a:ext cx="5598576" cy="346178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4"/>
          <p:cNvSpPr txBox="1">
            <a:spLocks noGrp="1"/>
          </p:cNvSpPr>
          <p:nvPr>
            <p:ph type="title"/>
          </p:nvPr>
        </p:nvSpPr>
        <p:spPr>
          <a:xfrm>
            <a:off x="393192" y="152400"/>
            <a:ext cx="10945500" cy="11217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4400"/>
              <a:buNone/>
            </a:pPr>
            <a:r>
              <a:rPr lang="en-US" sz="4300" b="1"/>
              <a:t>Social Media Overview 2025</a:t>
            </a:r>
            <a:endParaRPr sz="4300" b="1"/>
          </a:p>
        </p:txBody>
      </p:sp>
      <p:grpSp>
        <p:nvGrpSpPr>
          <p:cNvPr id="227" name="Google Shape;227;p34"/>
          <p:cNvGrpSpPr/>
          <p:nvPr/>
        </p:nvGrpSpPr>
        <p:grpSpPr>
          <a:xfrm>
            <a:off x="571664" y="2451112"/>
            <a:ext cx="11305080" cy="958050"/>
            <a:chOff x="471863" y="1688850"/>
            <a:chExt cx="10537920" cy="1277400"/>
          </a:xfrm>
        </p:grpSpPr>
        <p:pic>
          <p:nvPicPr>
            <p:cNvPr id="228" name="Google Shape;228;p34"/>
            <p:cNvPicPr preferRelativeResize="0"/>
            <p:nvPr/>
          </p:nvPicPr>
          <p:blipFill rotWithShape="1">
            <a:blip r:embed="rId3">
              <a:alphaModFix/>
            </a:blip>
            <a:srcRect/>
            <a:stretch/>
          </p:blipFill>
          <p:spPr>
            <a:xfrm>
              <a:off x="471863" y="1893333"/>
              <a:ext cx="639262" cy="914436"/>
            </a:xfrm>
            <a:prstGeom prst="rect">
              <a:avLst/>
            </a:prstGeom>
            <a:noFill/>
            <a:ln>
              <a:noFill/>
            </a:ln>
          </p:spPr>
        </p:pic>
        <p:sp>
          <p:nvSpPr>
            <p:cNvPr id="229" name="Google Shape;229;p34"/>
            <p:cNvSpPr txBox="1"/>
            <p:nvPr/>
          </p:nvSpPr>
          <p:spPr>
            <a:xfrm>
              <a:off x="2046983" y="1688850"/>
              <a:ext cx="8962800" cy="12774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100"/>
                <a:buFont typeface="Arial"/>
                <a:buNone/>
              </a:pPr>
              <a:r>
                <a:rPr lang="en-US" sz="1875">
                  <a:solidFill>
                    <a:schemeClr val="dk1"/>
                  </a:solidFill>
                  <a:latin typeface="Calibri"/>
                  <a:ea typeface="Calibri"/>
                  <a:cs typeface="Calibri"/>
                  <a:sym typeface="Calibri"/>
                </a:rPr>
                <a:t>5,974 followers </a:t>
              </a:r>
              <a:endParaRPr sz="1875">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875">
                  <a:solidFill>
                    <a:schemeClr val="dk1"/>
                  </a:solidFill>
                  <a:latin typeface="Calibri"/>
                  <a:ea typeface="Calibri"/>
                  <a:cs typeface="Calibri"/>
                  <a:sym typeface="Calibri"/>
                </a:rPr>
                <a:t>Audience: Broad mix of clients, donors, allies, community partners</a:t>
              </a:r>
              <a:endParaRPr sz="1875">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875">
                  <a:solidFill>
                    <a:schemeClr val="dk1"/>
                  </a:solidFill>
                  <a:latin typeface="Calibri"/>
                  <a:ea typeface="Calibri"/>
                  <a:cs typeface="Calibri"/>
                  <a:sym typeface="Calibri"/>
                </a:rPr>
                <a:t>From Jan 2025 to Jan 2026, we had an increase of 699 followers </a:t>
              </a:r>
              <a:endParaRPr sz="1875">
                <a:solidFill>
                  <a:schemeClr val="dk1"/>
                </a:solidFill>
                <a:latin typeface="Calibri"/>
                <a:ea typeface="Calibri"/>
                <a:cs typeface="Calibri"/>
                <a:sym typeface="Calibri"/>
              </a:endParaRPr>
            </a:p>
          </p:txBody>
        </p:sp>
      </p:grpSp>
      <p:grpSp>
        <p:nvGrpSpPr>
          <p:cNvPr id="230" name="Google Shape;230;p34"/>
          <p:cNvGrpSpPr/>
          <p:nvPr/>
        </p:nvGrpSpPr>
        <p:grpSpPr>
          <a:xfrm>
            <a:off x="583725" y="3632579"/>
            <a:ext cx="11264248" cy="1015650"/>
            <a:chOff x="384013" y="1805698"/>
            <a:chExt cx="10767850" cy="1354200"/>
          </a:xfrm>
        </p:grpSpPr>
        <p:pic>
          <p:nvPicPr>
            <p:cNvPr id="231" name="Google Shape;231;p34"/>
            <p:cNvPicPr preferRelativeResize="0"/>
            <p:nvPr/>
          </p:nvPicPr>
          <p:blipFill rotWithShape="1">
            <a:blip r:embed="rId4">
              <a:alphaModFix/>
            </a:blip>
            <a:srcRect/>
            <a:stretch/>
          </p:blipFill>
          <p:spPr>
            <a:xfrm>
              <a:off x="384013" y="1987597"/>
              <a:ext cx="655578" cy="914400"/>
            </a:xfrm>
            <a:prstGeom prst="rect">
              <a:avLst/>
            </a:prstGeom>
            <a:noFill/>
            <a:ln>
              <a:noFill/>
            </a:ln>
          </p:spPr>
        </p:pic>
        <p:sp>
          <p:nvSpPr>
            <p:cNvPr id="232" name="Google Shape;232;p34"/>
            <p:cNvSpPr/>
            <p:nvPr/>
          </p:nvSpPr>
          <p:spPr>
            <a:xfrm>
              <a:off x="2012363" y="1805698"/>
              <a:ext cx="9139500" cy="1354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2000">
                  <a:solidFill>
                    <a:schemeClr val="dk1"/>
                  </a:solidFill>
                  <a:latin typeface="Calibri"/>
                  <a:ea typeface="Calibri"/>
                  <a:cs typeface="Calibri"/>
                  <a:sym typeface="Calibri"/>
                </a:rPr>
                <a:t>2,840 followers</a:t>
              </a:r>
              <a:endParaRPr sz="20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2000">
                  <a:solidFill>
                    <a:schemeClr val="dk1"/>
                  </a:solidFill>
                  <a:latin typeface="Calibri"/>
                  <a:ea typeface="Calibri"/>
                  <a:cs typeface="Calibri"/>
                  <a:sym typeface="Calibri"/>
                </a:rPr>
                <a:t>Audience: Mostly donors, allies, and community partners, clients</a:t>
              </a:r>
              <a:endParaRPr sz="20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2000">
                  <a:solidFill>
                    <a:schemeClr val="dk1"/>
                  </a:solidFill>
                  <a:latin typeface="Calibri"/>
                  <a:ea typeface="Calibri"/>
                  <a:cs typeface="Calibri"/>
                  <a:sym typeface="Calibri"/>
                </a:rPr>
                <a:t>From Jan 2025 to Jan 2026, we had an increase of 527 followers</a:t>
              </a:r>
              <a:endParaRPr sz="20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a:solidFill>
                  <a:schemeClr val="dk1"/>
                </a:solidFill>
                <a:latin typeface="Calibri"/>
                <a:ea typeface="Calibri"/>
                <a:cs typeface="Calibri"/>
                <a:sym typeface="Calibri"/>
              </a:endParaRPr>
            </a:p>
          </p:txBody>
        </p:sp>
      </p:grpSp>
      <p:sp>
        <p:nvSpPr>
          <p:cNvPr id="233" name="Google Shape;233;p34"/>
          <p:cNvSpPr/>
          <p:nvPr/>
        </p:nvSpPr>
        <p:spPr>
          <a:xfrm>
            <a:off x="532949" y="4886726"/>
            <a:ext cx="766500" cy="6858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34" name="Google Shape;234;p34"/>
          <p:cNvSpPr/>
          <p:nvPr/>
        </p:nvSpPr>
        <p:spPr>
          <a:xfrm>
            <a:off x="2350677" y="4945956"/>
            <a:ext cx="9612600" cy="1400400"/>
          </a:xfrm>
          <a:prstGeom prst="rect">
            <a:avLst/>
          </a:prstGeom>
          <a:noFill/>
          <a:ln>
            <a:noFill/>
          </a:ln>
        </p:spPr>
        <p:txBody>
          <a:bodyPr spcFirstLastPara="1" wrap="square" lIns="91425" tIns="45700" rIns="91425" bIns="45700" anchor="t" anchorCtr="0">
            <a:noAutofit/>
          </a:bodyPr>
          <a:lstStyle/>
          <a:p>
            <a:pPr marL="0" lvl="0" indent="0" algn="l" rtl="0">
              <a:spcBef>
                <a:spcPts val="600"/>
              </a:spcBef>
              <a:spcAft>
                <a:spcPts val="0"/>
              </a:spcAft>
              <a:buClr>
                <a:schemeClr val="dk1"/>
              </a:buClr>
              <a:buSzPts val="1100"/>
              <a:buFont typeface="Arial"/>
              <a:buNone/>
            </a:pPr>
            <a:r>
              <a:rPr lang="en-US" sz="2000">
                <a:solidFill>
                  <a:schemeClr val="dk1"/>
                </a:solidFill>
                <a:latin typeface="Calibri"/>
                <a:ea typeface="Calibri"/>
                <a:cs typeface="Calibri"/>
                <a:sym typeface="Calibri"/>
              </a:rPr>
              <a:t>844 followers</a:t>
            </a:r>
            <a:endParaRPr sz="2000">
              <a:solidFill>
                <a:schemeClr val="dk1"/>
              </a:solidFill>
              <a:latin typeface="Calibri"/>
              <a:ea typeface="Calibri"/>
              <a:cs typeface="Calibri"/>
              <a:sym typeface="Calibri"/>
            </a:endParaRPr>
          </a:p>
          <a:p>
            <a:pPr marL="0" lvl="0" indent="0" algn="l" rtl="0">
              <a:spcBef>
                <a:spcPts val="600"/>
              </a:spcBef>
              <a:spcAft>
                <a:spcPts val="0"/>
              </a:spcAft>
              <a:buClr>
                <a:schemeClr val="dk1"/>
              </a:buClr>
              <a:buSzPts val="1100"/>
              <a:buFont typeface="Arial"/>
              <a:buNone/>
            </a:pPr>
            <a:r>
              <a:rPr lang="en-US" sz="2000">
                <a:solidFill>
                  <a:schemeClr val="dk1"/>
                </a:solidFill>
                <a:latin typeface="Calibri"/>
                <a:ea typeface="Calibri"/>
                <a:cs typeface="Calibri"/>
                <a:sym typeface="Calibri"/>
              </a:rPr>
              <a:t>Audience: Employees, Board Members, Friends, Community partners, donors, allies</a:t>
            </a:r>
            <a:endParaRPr sz="2000">
              <a:solidFill>
                <a:schemeClr val="dk1"/>
              </a:solidFill>
              <a:latin typeface="Calibri"/>
              <a:ea typeface="Calibri"/>
              <a:cs typeface="Calibri"/>
              <a:sym typeface="Calibri"/>
            </a:endParaRPr>
          </a:p>
          <a:p>
            <a:pPr marL="0" lvl="0" indent="0" algn="l" rtl="0">
              <a:spcBef>
                <a:spcPts val="600"/>
              </a:spcBef>
              <a:spcAft>
                <a:spcPts val="0"/>
              </a:spcAft>
              <a:buClr>
                <a:schemeClr val="dk1"/>
              </a:buClr>
              <a:buSzPts val="1100"/>
              <a:buFont typeface="Arial"/>
              <a:buNone/>
            </a:pPr>
            <a:r>
              <a:rPr lang="en-US" sz="2000">
                <a:solidFill>
                  <a:schemeClr val="dk1"/>
                </a:solidFill>
                <a:latin typeface="Calibri"/>
                <a:ea typeface="Calibri"/>
                <a:cs typeface="Calibri"/>
                <a:sym typeface="Calibri"/>
              </a:rPr>
              <a:t>From Jan 2025 to Jan 2026, we had an increase of 240 followers</a:t>
            </a:r>
            <a:endParaRPr sz="2000">
              <a:solidFill>
                <a:schemeClr val="dk1"/>
              </a:solidFill>
              <a:latin typeface="Calibri"/>
              <a:ea typeface="Calibri"/>
              <a:cs typeface="Calibri"/>
              <a:sym typeface="Calibri"/>
            </a:endParaRPr>
          </a:p>
          <a:p>
            <a:pPr marL="0" marR="0" lvl="0" indent="0" algn="l" rtl="0">
              <a:lnSpc>
                <a:spcPct val="100000"/>
              </a:lnSpc>
              <a:spcBef>
                <a:spcPts val="600"/>
              </a:spcBef>
              <a:spcAft>
                <a:spcPts val="0"/>
              </a:spcAft>
              <a:buClr>
                <a:srgbClr val="000000"/>
              </a:buClr>
              <a:buSzPts val="2000"/>
              <a:buFont typeface="Arial"/>
              <a:buNone/>
            </a:pPr>
            <a:endParaRPr sz="2000">
              <a:solidFill>
                <a:schemeClr val="dk1"/>
              </a:solidFill>
              <a:latin typeface="Calibri"/>
              <a:ea typeface="Calibri"/>
              <a:cs typeface="Calibri"/>
              <a:sym typeface="Calibri"/>
            </a:endParaRPr>
          </a:p>
        </p:txBody>
      </p:sp>
      <p:sp>
        <p:nvSpPr>
          <p:cNvPr id="235" name="Google Shape;235;p34"/>
          <p:cNvSpPr/>
          <p:nvPr/>
        </p:nvSpPr>
        <p:spPr>
          <a:xfrm>
            <a:off x="2350725" y="6897411"/>
            <a:ext cx="9612600" cy="4287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rgbClr val="000000"/>
              </a:buClr>
              <a:buSzPts val="2000"/>
              <a:buFont typeface="Arial"/>
              <a:buNone/>
            </a:pPr>
            <a:r>
              <a:rPr lang="en-US" sz="2000">
                <a:solidFill>
                  <a:schemeClr val="dk1"/>
                </a:solidFill>
                <a:latin typeface="Calibri"/>
                <a:ea typeface="Calibri"/>
                <a:cs typeface="Calibri"/>
                <a:sym typeface="Calibri"/>
              </a:rPr>
              <a:t>We have accounts on Bluesky and Threads, but are not very active there.</a:t>
            </a:r>
            <a:endParaRPr sz="2000">
              <a:solidFill>
                <a:schemeClr val="dk1"/>
              </a:solidFill>
              <a:latin typeface="Calibri"/>
              <a:ea typeface="Calibri"/>
              <a:cs typeface="Calibri"/>
              <a:sym typeface="Calibri"/>
            </a:endParaRPr>
          </a:p>
        </p:txBody>
      </p:sp>
      <p:pic>
        <p:nvPicPr>
          <p:cNvPr id="236" name="Google Shape;236;p34"/>
          <p:cNvPicPr preferRelativeResize="0"/>
          <p:nvPr/>
        </p:nvPicPr>
        <p:blipFill>
          <a:blip r:embed="rId5">
            <a:alphaModFix/>
          </a:blip>
          <a:stretch>
            <a:fillRect/>
          </a:stretch>
        </p:blipFill>
        <p:spPr>
          <a:xfrm>
            <a:off x="617788" y="5094765"/>
            <a:ext cx="685800" cy="685800"/>
          </a:xfrm>
          <a:prstGeom prst="rect">
            <a:avLst/>
          </a:prstGeom>
          <a:noFill/>
          <a:ln>
            <a:noFill/>
          </a:ln>
        </p:spPr>
      </p:pic>
      <p:grpSp>
        <p:nvGrpSpPr>
          <p:cNvPr id="237" name="Google Shape;237;p34"/>
          <p:cNvGrpSpPr/>
          <p:nvPr/>
        </p:nvGrpSpPr>
        <p:grpSpPr>
          <a:xfrm>
            <a:off x="711573" y="7731416"/>
            <a:ext cx="11304953" cy="736425"/>
            <a:chOff x="337084" y="3090545"/>
            <a:chExt cx="11255429" cy="981900"/>
          </a:xfrm>
        </p:grpSpPr>
        <p:pic>
          <p:nvPicPr>
            <p:cNvPr id="238" name="Google Shape;238;p34"/>
            <p:cNvPicPr preferRelativeResize="0"/>
            <p:nvPr/>
          </p:nvPicPr>
          <p:blipFill rotWithShape="1">
            <a:blip r:embed="rId6">
              <a:alphaModFix/>
            </a:blip>
            <a:srcRect/>
            <a:stretch/>
          </p:blipFill>
          <p:spPr>
            <a:xfrm>
              <a:off x="337084" y="3174076"/>
              <a:ext cx="628164" cy="841248"/>
            </a:xfrm>
            <a:prstGeom prst="rect">
              <a:avLst/>
            </a:prstGeom>
            <a:noFill/>
            <a:ln>
              <a:noFill/>
            </a:ln>
          </p:spPr>
        </p:pic>
        <p:sp>
          <p:nvSpPr>
            <p:cNvPr id="239" name="Google Shape;239;p34"/>
            <p:cNvSpPr/>
            <p:nvPr/>
          </p:nvSpPr>
          <p:spPr>
            <a:xfrm>
              <a:off x="2021913" y="3090545"/>
              <a:ext cx="9570600" cy="981900"/>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0"/>
                </a:spcBef>
                <a:spcAft>
                  <a:spcPts val="0"/>
                </a:spcAft>
                <a:buClr>
                  <a:schemeClr val="dk1"/>
                </a:buClr>
                <a:buSzPts val="1100"/>
                <a:buFont typeface="Arial"/>
                <a:buNone/>
              </a:pPr>
              <a:r>
                <a:rPr lang="en-US" sz="2000">
                  <a:solidFill>
                    <a:schemeClr val="dk1"/>
                  </a:solidFill>
                  <a:latin typeface="Calibri"/>
                  <a:ea typeface="Calibri"/>
                  <a:cs typeface="Calibri"/>
                  <a:sym typeface="Calibri"/>
                </a:rPr>
                <a:t>149 subscribers</a:t>
              </a:r>
              <a:endParaRPr sz="2000">
                <a:solidFill>
                  <a:schemeClr val="dk1"/>
                </a:solidFill>
                <a:latin typeface="Calibri"/>
                <a:ea typeface="Calibri"/>
                <a:cs typeface="Calibri"/>
                <a:sym typeface="Calibri"/>
              </a:endParaRPr>
            </a:p>
            <a:p>
              <a:pPr marL="0" lvl="0" indent="0" algn="l" rtl="0">
                <a:lnSpc>
                  <a:spcPct val="107000"/>
                </a:lnSpc>
                <a:spcBef>
                  <a:spcPts val="0"/>
                </a:spcBef>
                <a:spcAft>
                  <a:spcPts val="0"/>
                </a:spcAft>
                <a:buClr>
                  <a:schemeClr val="dk1"/>
                </a:buClr>
                <a:buSzPts val="1100"/>
                <a:buFont typeface="Arial"/>
                <a:buNone/>
              </a:pPr>
              <a:r>
                <a:rPr lang="en-US" sz="2000">
                  <a:solidFill>
                    <a:schemeClr val="dk1"/>
                  </a:solidFill>
                  <a:latin typeface="Calibri"/>
                  <a:ea typeface="Calibri"/>
                  <a:cs typeface="Calibri"/>
                  <a:sym typeface="Calibri"/>
                </a:rPr>
                <a:t>Currently mostly used to upload videos to share on other platforms</a:t>
              </a:r>
              <a:endParaRPr sz="2000">
                <a:solidFill>
                  <a:schemeClr val="dk1"/>
                </a:solidFill>
                <a:latin typeface="Calibri"/>
                <a:ea typeface="Calibri"/>
                <a:cs typeface="Calibri"/>
                <a:sym typeface="Calibri"/>
              </a:endParaRPr>
            </a:p>
            <a:p>
              <a:pPr marL="0" marR="0" lvl="0" indent="0" algn="l" rtl="0">
                <a:lnSpc>
                  <a:spcPct val="107000"/>
                </a:lnSpc>
                <a:spcBef>
                  <a:spcPts val="0"/>
                </a:spcBef>
                <a:spcAft>
                  <a:spcPts val="0"/>
                </a:spcAft>
                <a:buClr>
                  <a:srgbClr val="000000"/>
                </a:buClr>
                <a:buSzPts val="2000"/>
                <a:buFont typeface="Arial"/>
                <a:buNone/>
              </a:pPr>
              <a:endParaRPr sz="2000">
                <a:solidFill>
                  <a:schemeClr val="dk1"/>
                </a:solidFill>
                <a:latin typeface="Calibri"/>
                <a:ea typeface="Calibri"/>
                <a:cs typeface="Calibri"/>
                <a:sym typeface="Calibri"/>
              </a:endParaRPr>
            </a:p>
          </p:txBody>
        </p:sp>
      </p:grpSp>
      <p:pic>
        <p:nvPicPr>
          <p:cNvPr id="240" name="Google Shape;240;p34"/>
          <p:cNvPicPr preferRelativeResize="0"/>
          <p:nvPr/>
        </p:nvPicPr>
        <p:blipFill>
          <a:blip r:embed="rId7">
            <a:alphaModFix/>
          </a:blip>
          <a:stretch>
            <a:fillRect/>
          </a:stretch>
        </p:blipFill>
        <p:spPr>
          <a:xfrm>
            <a:off x="653639" y="6618765"/>
            <a:ext cx="685800" cy="685800"/>
          </a:xfrm>
          <a:prstGeom prst="rect">
            <a:avLst/>
          </a:prstGeom>
          <a:noFill/>
          <a:ln>
            <a:noFill/>
          </a:ln>
        </p:spPr>
      </p:pic>
      <p:sp>
        <p:nvSpPr>
          <p:cNvPr id="241" name="Google Shape;241;p34"/>
          <p:cNvSpPr txBox="1"/>
          <p:nvPr/>
        </p:nvSpPr>
        <p:spPr>
          <a:xfrm>
            <a:off x="393200" y="1320227"/>
            <a:ext cx="11367000" cy="769500"/>
          </a:xfrm>
          <a:prstGeom prst="rect">
            <a:avLst/>
          </a:prstGeom>
          <a:solidFill>
            <a:srgbClr val="929292"/>
          </a:solidFill>
          <a:ln>
            <a:noFill/>
          </a:ln>
        </p:spPr>
        <p:txBody>
          <a:bodyPr spcFirstLastPara="1" wrap="square" lIns="91425" tIns="91425" rIns="91425" bIns="91425" anchor="t" anchorCtr="0">
            <a:spAutoFit/>
          </a:bodyPr>
          <a:lstStyle/>
          <a:p>
            <a:pPr marL="0" lvl="0" indent="0" algn="l" rtl="0">
              <a:lnSpc>
                <a:spcPct val="100000"/>
              </a:lnSpc>
              <a:spcBef>
                <a:spcPts val="1200"/>
              </a:spcBef>
              <a:spcAft>
                <a:spcPts val="1200"/>
              </a:spcAft>
              <a:buNone/>
            </a:pPr>
            <a:r>
              <a:rPr lang="en-US" sz="1900" b="1">
                <a:solidFill>
                  <a:schemeClr val="lt1"/>
                </a:solidFill>
              </a:rPr>
              <a:t>In 2025, we saw an increase in clients receiving information, such as Program Posts and Grant &amp; Legislative Posts, via social media increasing its’ importance as a mission delivery strategy.</a:t>
            </a:r>
            <a:endParaRPr sz="1900" b="1">
              <a:solidFill>
                <a:schemeClr val="lt1"/>
              </a:solidFill>
            </a:endParaRPr>
          </a:p>
        </p:txBody>
      </p:sp>
      <p:pic>
        <p:nvPicPr>
          <p:cNvPr id="242" name="Google Shape;242;p34"/>
          <p:cNvPicPr preferRelativeResize="0"/>
          <p:nvPr/>
        </p:nvPicPr>
        <p:blipFill>
          <a:blip r:embed="rId8">
            <a:alphaModFix/>
          </a:blip>
          <a:stretch>
            <a:fillRect/>
          </a:stretch>
        </p:blipFill>
        <p:spPr>
          <a:xfrm>
            <a:off x="1461839" y="6623315"/>
            <a:ext cx="766500" cy="676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1149"/>
        </a:solidFill>
        <a:effectLst/>
      </p:bgPr>
    </p:bg>
    <p:spTree>
      <p:nvGrpSpPr>
        <p:cNvPr id="1" name="Shape 246"/>
        <p:cNvGrpSpPr/>
        <p:nvPr/>
      </p:nvGrpSpPr>
      <p:grpSpPr>
        <a:xfrm>
          <a:off x="0" y="0"/>
          <a:ext cx="0" cy="0"/>
          <a:chOff x="0" y="0"/>
          <a:chExt cx="0" cy="0"/>
        </a:xfrm>
      </p:grpSpPr>
      <p:sp>
        <p:nvSpPr>
          <p:cNvPr id="247" name="Google Shape;247;p35"/>
          <p:cNvSpPr txBox="1">
            <a:spLocks noGrp="1"/>
          </p:cNvSpPr>
          <p:nvPr>
            <p:ph type="ctrTitle"/>
          </p:nvPr>
        </p:nvSpPr>
        <p:spPr>
          <a:xfrm>
            <a:off x="3581825" y="5212700"/>
            <a:ext cx="5214300" cy="1446900"/>
          </a:xfrm>
          <a:prstGeom prst="rect">
            <a:avLst/>
          </a:prstGeom>
          <a:noFill/>
          <a:ln>
            <a:noFill/>
          </a:ln>
        </p:spPr>
        <p:txBody>
          <a:bodyPr spcFirstLastPara="1" wrap="square" lIns="91425" tIns="45700" rIns="91425" bIns="45700" anchor="b" anchorCtr="0">
            <a:noAutofit/>
          </a:bodyPr>
          <a:lstStyle/>
          <a:p>
            <a:pPr marL="457200" lvl="0" indent="0" algn="l" rtl="0">
              <a:lnSpc>
                <a:spcPct val="115000"/>
              </a:lnSpc>
              <a:spcBef>
                <a:spcPts val="0"/>
              </a:spcBef>
              <a:spcAft>
                <a:spcPts val="0"/>
              </a:spcAft>
              <a:buClr>
                <a:schemeClr val="dk1"/>
              </a:buClr>
              <a:buSzPts val="990"/>
              <a:buFont typeface="Arial"/>
              <a:buNone/>
            </a:pPr>
            <a:endParaRPr sz="2480" b="0">
              <a:solidFill>
                <a:srgbClr val="F1C232"/>
              </a:solidFill>
              <a:latin typeface="Calibri"/>
              <a:ea typeface="Calibri"/>
              <a:cs typeface="Calibri"/>
              <a:sym typeface="Calibri"/>
            </a:endParaRPr>
          </a:p>
          <a:p>
            <a:pPr marL="0" lvl="0" indent="0" algn="ctr" rtl="0">
              <a:lnSpc>
                <a:spcPct val="90000"/>
              </a:lnSpc>
              <a:spcBef>
                <a:spcPts val="0"/>
              </a:spcBef>
              <a:spcAft>
                <a:spcPts val="0"/>
              </a:spcAft>
              <a:buClr>
                <a:schemeClr val="dk1"/>
              </a:buClr>
              <a:buSzPts val="990"/>
              <a:buFont typeface="Arial"/>
              <a:buNone/>
            </a:pPr>
            <a:endParaRPr sz="5859">
              <a:solidFill>
                <a:srgbClr val="F1C232"/>
              </a:solidFill>
            </a:endParaRPr>
          </a:p>
          <a:p>
            <a:pPr marL="0" lvl="0" indent="0" algn="ctr" rtl="0">
              <a:lnSpc>
                <a:spcPct val="90000"/>
              </a:lnSpc>
              <a:spcBef>
                <a:spcPts val="0"/>
              </a:spcBef>
              <a:spcAft>
                <a:spcPts val="0"/>
              </a:spcAft>
              <a:buClr>
                <a:schemeClr val="dk1"/>
              </a:buClr>
              <a:buSzPts val="990"/>
              <a:buFont typeface="Arial"/>
              <a:buNone/>
            </a:pPr>
            <a:endParaRPr sz="5859">
              <a:solidFill>
                <a:srgbClr val="F1C232"/>
              </a:solidFill>
            </a:endParaRPr>
          </a:p>
          <a:p>
            <a:pPr marL="0" lvl="0" indent="0" algn="ctr" rtl="0">
              <a:lnSpc>
                <a:spcPct val="90000"/>
              </a:lnSpc>
              <a:spcBef>
                <a:spcPts val="0"/>
              </a:spcBef>
              <a:spcAft>
                <a:spcPts val="0"/>
              </a:spcAft>
              <a:buClr>
                <a:schemeClr val="dk1"/>
              </a:buClr>
              <a:buSzPts val="990"/>
              <a:buFont typeface="Arial"/>
              <a:buNone/>
            </a:pPr>
            <a:endParaRPr sz="5859">
              <a:solidFill>
                <a:srgbClr val="F1C232"/>
              </a:solidFill>
            </a:endParaRPr>
          </a:p>
          <a:p>
            <a:pPr marL="0" lvl="0" indent="0" algn="ctr" rtl="0">
              <a:lnSpc>
                <a:spcPct val="90000"/>
              </a:lnSpc>
              <a:spcBef>
                <a:spcPts val="0"/>
              </a:spcBef>
              <a:spcAft>
                <a:spcPts val="0"/>
              </a:spcAft>
              <a:buClr>
                <a:schemeClr val="dk1"/>
              </a:buClr>
              <a:buSzPts val="990"/>
              <a:buFont typeface="Arial"/>
              <a:buNone/>
            </a:pPr>
            <a:endParaRPr sz="6170">
              <a:solidFill>
                <a:srgbClr val="F1C232"/>
              </a:solidFill>
            </a:endParaRPr>
          </a:p>
          <a:p>
            <a:pPr marL="0" lvl="0" indent="0" algn="ctr" rtl="0">
              <a:lnSpc>
                <a:spcPct val="90000"/>
              </a:lnSpc>
              <a:spcBef>
                <a:spcPts val="0"/>
              </a:spcBef>
              <a:spcAft>
                <a:spcPts val="0"/>
              </a:spcAft>
              <a:buClr>
                <a:schemeClr val="dk1"/>
              </a:buClr>
              <a:buSzPts val="990"/>
              <a:buFont typeface="Arial"/>
              <a:buNone/>
            </a:pPr>
            <a:endParaRPr sz="6170">
              <a:solidFill>
                <a:srgbClr val="F1C232"/>
              </a:solidFill>
            </a:endParaRPr>
          </a:p>
          <a:p>
            <a:pPr marL="0" lvl="0" indent="0" algn="l" rtl="0">
              <a:lnSpc>
                <a:spcPct val="90000"/>
              </a:lnSpc>
              <a:spcBef>
                <a:spcPts val="0"/>
              </a:spcBef>
              <a:spcAft>
                <a:spcPts val="0"/>
              </a:spcAft>
              <a:buClr>
                <a:schemeClr val="lt1"/>
              </a:buClr>
              <a:buSzPts val="3960"/>
              <a:buFont typeface="Arial"/>
              <a:buNone/>
            </a:pPr>
            <a:r>
              <a:rPr lang="en-US" sz="6170" b="1">
                <a:solidFill>
                  <a:schemeClr val="lt1"/>
                </a:solidFill>
              </a:rPr>
              <a:t>Thank you!</a:t>
            </a:r>
            <a:endParaRPr sz="6170" b="1">
              <a:solidFill>
                <a:schemeClr val="lt1"/>
              </a:solidFill>
            </a:endParaRPr>
          </a:p>
        </p:txBody>
      </p:sp>
      <p:pic>
        <p:nvPicPr>
          <p:cNvPr id="248" name="Google Shape;248;p35"/>
          <p:cNvPicPr preferRelativeResize="0"/>
          <p:nvPr/>
        </p:nvPicPr>
        <p:blipFill rotWithShape="1">
          <a:blip r:embed="rId3">
            <a:alphaModFix/>
          </a:blip>
          <a:srcRect/>
          <a:stretch/>
        </p:blipFill>
        <p:spPr>
          <a:xfrm>
            <a:off x="831275" y="3536150"/>
            <a:ext cx="10715400" cy="16765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1392</Words>
  <Application>Microsoft Office PowerPoint</Application>
  <PresentationFormat>Custom</PresentationFormat>
  <Paragraphs>181</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Calibri</vt:lpstr>
      <vt:lpstr>Arial</vt:lpstr>
      <vt:lpstr>Open Sans</vt:lpstr>
      <vt:lpstr>Merriweather Sans</vt:lpstr>
      <vt:lpstr>NTR</vt:lpstr>
      <vt:lpstr>Courier New</vt:lpstr>
      <vt:lpstr>Simple Light</vt:lpstr>
      <vt:lpstr>      Annual Program Data Report: 2025 Board Snapshot</vt:lpstr>
      <vt:lpstr>2025 at a Glance - Impact and Resilience</vt:lpstr>
      <vt:lpstr>2025 at a Glance - Community Education, Volunteers and Influence</vt:lpstr>
      <vt:lpstr>Neighbors Link: Overall Clients Served by Year</vt:lpstr>
      <vt:lpstr>Legal Services 2025 Continuing to offer limited-scope services allows our legal team to efficiently assist our clients. </vt:lpstr>
      <vt:lpstr>Legal Services 2025 </vt:lpstr>
      <vt:lpstr>Community Education 2025 Training Programs &amp; Presentations</vt:lpstr>
      <vt:lpstr>Carreras y Caminos 2025 </vt:lpstr>
      <vt:lpstr> ESL 2025</vt:lpstr>
      <vt:lpstr>ESL 2025 - Student Completion Rate Our students exceed nat’l avg of about 30% class completion rates </vt:lpstr>
      <vt:lpstr>ESL 2025 - Student Progress 55% of students improved in their speaking, 41% in writing and 53% in grammar</vt:lpstr>
      <vt:lpstr>Family Center 2025  Family &amp; Individual Support Services</vt:lpstr>
      <vt:lpstr>Family Center 2025  Programs</vt:lpstr>
      <vt:lpstr>Worker Center 2025 Job Placements</vt:lpstr>
      <vt:lpstr>Volunteers 2025 882 volunteers. Volunteer participation increased 8% compared to 2024.</vt:lpstr>
      <vt:lpstr>Legal Volunteers 2025 168 Volunteers. Legal volunteers nearly quadrupled; service hours nearly tripled.</vt:lpstr>
      <vt:lpstr>Advocacy 2025</vt:lpstr>
      <vt:lpstr>Social Media Overview 2025</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Annual Program Data Report: 2025 Board Snapshot</dc:title>
  <dc:creator>Carola Bracco</dc:creator>
  <cp:lastModifiedBy>Carola Bracco</cp:lastModifiedBy>
  <cp:revision>1</cp:revision>
  <dcterms:modified xsi:type="dcterms:W3CDTF">2026-02-17T16:31:39Z</dcterms:modified>
</cp:coreProperties>
</file>